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0" r:id="rId1"/>
    <p:sldMasterId id="2147483713" r:id="rId2"/>
  </p:sldMasterIdLst>
  <p:notesMasterIdLst>
    <p:notesMasterId r:id="rId34"/>
  </p:notesMasterIdLst>
  <p:sldIdLst>
    <p:sldId id="304" r:id="rId3"/>
    <p:sldId id="305" r:id="rId4"/>
    <p:sldId id="356" r:id="rId5"/>
    <p:sldId id="308" r:id="rId6"/>
    <p:sldId id="261" r:id="rId7"/>
    <p:sldId id="302" r:id="rId8"/>
    <p:sldId id="297" r:id="rId9"/>
    <p:sldId id="301" r:id="rId10"/>
    <p:sldId id="310" r:id="rId11"/>
    <p:sldId id="262" r:id="rId12"/>
    <p:sldId id="315" r:id="rId13"/>
    <p:sldId id="316" r:id="rId14"/>
    <p:sldId id="330" r:id="rId15"/>
    <p:sldId id="334" r:id="rId16"/>
    <p:sldId id="331" r:id="rId17"/>
    <p:sldId id="337" r:id="rId18"/>
    <p:sldId id="324" r:id="rId19"/>
    <p:sldId id="340" r:id="rId20"/>
    <p:sldId id="362" r:id="rId21"/>
    <p:sldId id="321" r:id="rId22"/>
    <p:sldId id="363" r:id="rId23"/>
    <p:sldId id="322" r:id="rId24"/>
    <p:sldId id="361" r:id="rId25"/>
    <p:sldId id="320" r:id="rId26"/>
    <p:sldId id="351" r:id="rId27"/>
    <p:sldId id="353" r:id="rId28"/>
    <p:sldId id="354" r:id="rId29"/>
    <p:sldId id="355" r:id="rId30"/>
    <p:sldId id="360" r:id="rId31"/>
    <p:sldId id="358" r:id="rId32"/>
    <p:sldId id="279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33" autoAdjust="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FTEKHAR AHAMED SIDDIQUEE" userId="277aa2d722f6f038" providerId="LiveId" clId="{3F67417D-90E9-40E8-B54B-FA5354DBD050}"/>
    <pc:docChg chg="undo custSel addSld delSld modSld sldOrd">
      <pc:chgData name="IFTEKHAR AHAMED SIDDIQUEE" userId="277aa2d722f6f038" providerId="LiveId" clId="{3F67417D-90E9-40E8-B54B-FA5354DBD050}" dt="2022-03-23T18:35:22.143" v="1532" actId="47"/>
      <pc:docMkLst>
        <pc:docMk/>
      </pc:docMkLst>
      <pc:sldChg chg="addSp delSp modSp mod">
        <pc:chgData name="IFTEKHAR AHAMED SIDDIQUEE" userId="277aa2d722f6f038" providerId="LiveId" clId="{3F67417D-90E9-40E8-B54B-FA5354DBD050}" dt="2022-03-21T09:53:59.157" v="78" actId="1076"/>
        <pc:sldMkLst>
          <pc:docMk/>
          <pc:sldMk cId="0" sldId="262"/>
        </pc:sldMkLst>
        <pc:spChg chg="mod">
          <ac:chgData name="IFTEKHAR AHAMED SIDDIQUEE" userId="277aa2d722f6f038" providerId="LiveId" clId="{3F67417D-90E9-40E8-B54B-FA5354DBD050}" dt="2022-03-21T09:53:59.157" v="78" actId="1076"/>
          <ac:spMkLst>
            <pc:docMk/>
            <pc:sldMk cId="0" sldId="262"/>
            <ac:spMk id="667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1T09:51:09.383" v="62" actId="478"/>
          <ac:picMkLst>
            <pc:docMk/>
            <pc:sldMk cId="0" sldId="262"/>
            <ac:picMk id="3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09:53:49.515" v="77" actId="14100"/>
          <ac:picMkLst>
            <pc:docMk/>
            <pc:sldMk cId="0" sldId="262"/>
            <ac:picMk id="4" creationId="{37614982-4D76-4AF5-AC10-D9B75B4C8E97}"/>
          </ac:picMkLst>
        </pc:picChg>
      </pc:sldChg>
      <pc:sldChg chg="addSp delSp modSp mod">
        <pc:chgData name="IFTEKHAR AHAMED SIDDIQUEE" userId="277aa2d722f6f038" providerId="LiveId" clId="{3F67417D-90E9-40E8-B54B-FA5354DBD050}" dt="2022-03-21T09:50:02.131" v="61" actId="1076"/>
        <pc:sldMkLst>
          <pc:docMk/>
          <pc:sldMk cId="235586811" sldId="310"/>
        </pc:sldMkLst>
        <pc:spChg chg="mod">
          <ac:chgData name="IFTEKHAR AHAMED SIDDIQUEE" userId="277aa2d722f6f038" providerId="LiveId" clId="{3F67417D-90E9-40E8-B54B-FA5354DBD050}" dt="2022-03-21T09:40:28.904" v="0" actId="20577"/>
          <ac:spMkLst>
            <pc:docMk/>
            <pc:sldMk cId="235586811" sldId="310"/>
            <ac:spMk id="884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09:41:05.796" v="26" actId="20577"/>
          <ac:spMkLst>
            <pc:docMk/>
            <pc:sldMk cId="235586811" sldId="310"/>
            <ac:spMk id="88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09:47:06.023" v="54" actId="207"/>
          <ac:spMkLst>
            <pc:docMk/>
            <pc:sldMk cId="235586811" sldId="310"/>
            <ac:spMk id="889" creationId="{00000000-0000-0000-0000-000000000000}"/>
          </ac:spMkLst>
        </pc:spChg>
        <pc:picChg chg="add mod">
          <ac:chgData name="IFTEKHAR AHAMED SIDDIQUEE" userId="277aa2d722f6f038" providerId="LiveId" clId="{3F67417D-90E9-40E8-B54B-FA5354DBD050}" dt="2022-03-21T09:46:29.658" v="34" actId="14100"/>
          <ac:picMkLst>
            <pc:docMk/>
            <pc:sldMk cId="235586811" sldId="310"/>
            <ac:picMk id="7" creationId="{2B23525B-FCB9-4AF2-933F-C05195C2814E}"/>
          </ac:picMkLst>
        </pc:picChg>
        <pc:picChg chg="add mod">
          <ac:chgData name="IFTEKHAR AHAMED SIDDIQUEE" userId="277aa2d722f6f038" providerId="LiveId" clId="{3F67417D-90E9-40E8-B54B-FA5354DBD050}" dt="2022-03-21T09:50:02.131" v="61" actId="1076"/>
          <ac:picMkLst>
            <pc:docMk/>
            <pc:sldMk cId="235586811" sldId="310"/>
            <ac:picMk id="9" creationId="{A76876EA-D5A7-47DA-B990-CE24488B4EEA}"/>
          </ac:picMkLst>
        </pc:picChg>
        <pc:picChg chg="del">
          <ac:chgData name="IFTEKHAR AHAMED SIDDIQUEE" userId="277aa2d722f6f038" providerId="LiveId" clId="{3F67417D-90E9-40E8-B54B-FA5354DBD050}" dt="2022-03-21T09:45:49.512" v="27" actId="478"/>
          <ac:picMkLst>
            <pc:docMk/>
            <pc:sldMk cId="235586811" sldId="310"/>
            <ac:picMk id="881" creationId="{00000000-0000-0000-0000-000000000000}"/>
          </ac:picMkLst>
        </pc:picChg>
        <pc:picChg chg="del">
          <ac:chgData name="IFTEKHAR AHAMED SIDDIQUEE" userId="277aa2d722f6f038" providerId="LiveId" clId="{3F67417D-90E9-40E8-B54B-FA5354DBD050}" dt="2022-03-21T09:46:38.967" v="35" actId="478"/>
          <ac:picMkLst>
            <pc:docMk/>
            <pc:sldMk cId="235586811" sldId="310"/>
            <ac:picMk id="888" creationId="{00000000-0000-0000-0000-000000000000}"/>
          </ac:picMkLst>
        </pc:picChg>
      </pc:sldChg>
      <pc:sldChg chg="del">
        <pc:chgData name="IFTEKHAR AHAMED SIDDIQUEE" userId="277aa2d722f6f038" providerId="LiveId" clId="{3F67417D-90E9-40E8-B54B-FA5354DBD050}" dt="2022-03-23T18:35:22.143" v="1532" actId="47"/>
        <pc:sldMkLst>
          <pc:docMk/>
          <pc:sldMk cId="2689768438" sldId="311"/>
        </pc:sldMkLst>
      </pc:sldChg>
      <pc:sldChg chg="addSp delSp modSp mod">
        <pc:chgData name="IFTEKHAR AHAMED SIDDIQUEE" userId="277aa2d722f6f038" providerId="LiveId" clId="{3F67417D-90E9-40E8-B54B-FA5354DBD050}" dt="2022-03-23T14:40:41.876" v="1531" actId="20577"/>
        <pc:sldMkLst>
          <pc:docMk/>
          <pc:sldMk cId="526072343" sldId="315"/>
        </pc:sldMkLst>
        <pc:spChg chg="mod">
          <ac:chgData name="IFTEKHAR AHAMED SIDDIQUEE" userId="277aa2d722f6f038" providerId="LiveId" clId="{3F67417D-90E9-40E8-B54B-FA5354DBD050}" dt="2022-03-23T14:40:41.876" v="1531" actId="20577"/>
          <ac:spMkLst>
            <pc:docMk/>
            <pc:sldMk cId="526072343" sldId="315"/>
            <ac:spMk id="668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1T09:54:39.114" v="79" actId="478"/>
          <ac:picMkLst>
            <pc:docMk/>
            <pc:sldMk cId="526072343" sldId="315"/>
            <ac:picMk id="2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09:56:27.886" v="86" actId="14100"/>
          <ac:picMkLst>
            <pc:docMk/>
            <pc:sldMk cId="526072343" sldId="315"/>
            <ac:picMk id="4" creationId="{3B68B72B-6A52-4D5C-A497-ECD165E51C83}"/>
          </ac:picMkLst>
        </pc:picChg>
      </pc:sldChg>
      <pc:sldChg chg="addSp delSp modSp mod">
        <pc:chgData name="IFTEKHAR AHAMED SIDDIQUEE" userId="277aa2d722f6f038" providerId="LiveId" clId="{3F67417D-90E9-40E8-B54B-FA5354DBD050}" dt="2022-03-21T10:12:08.361" v="281" actId="1076"/>
        <pc:sldMkLst>
          <pc:docMk/>
          <pc:sldMk cId="2402669687" sldId="316"/>
        </pc:sldMkLst>
        <pc:spChg chg="mod">
          <ac:chgData name="IFTEKHAR AHAMED SIDDIQUEE" userId="277aa2d722f6f038" providerId="LiveId" clId="{3F67417D-90E9-40E8-B54B-FA5354DBD050}" dt="2022-03-21T10:10:06.329" v="236" actId="1076"/>
          <ac:spMkLst>
            <pc:docMk/>
            <pc:sldMk cId="2402669687" sldId="316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12:08.361" v="281" actId="1076"/>
          <ac:spMkLst>
            <pc:docMk/>
            <pc:sldMk cId="2402669687" sldId="316"/>
            <ac:spMk id="668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1T10:05:47.461" v="182" actId="478"/>
          <ac:picMkLst>
            <pc:docMk/>
            <pc:sldMk cId="2402669687" sldId="316"/>
            <ac:picMk id="3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10:08:36.756" v="190" actId="14100"/>
          <ac:picMkLst>
            <pc:docMk/>
            <pc:sldMk cId="2402669687" sldId="316"/>
            <ac:picMk id="4" creationId="{6D07BAA9-D929-4B5E-8DE3-352DB378E3C7}"/>
          </ac:picMkLst>
        </pc:picChg>
      </pc:sldChg>
      <pc:sldChg chg="del">
        <pc:chgData name="IFTEKHAR AHAMED SIDDIQUEE" userId="277aa2d722f6f038" providerId="LiveId" clId="{3F67417D-90E9-40E8-B54B-FA5354DBD050}" dt="2022-03-23T10:39:02.053" v="1334" actId="47"/>
        <pc:sldMkLst>
          <pc:docMk/>
          <pc:sldMk cId="3143929172" sldId="319"/>
        </pc:sldMkLst>
      </pc:sldChg>
      <pc:sldChg chg="addSp delSp modSp mod ord">
        <pc:chgData name="IFTEKHAR AHAMED SIDDIQUEE" userId="277aa2d722f6f038" providerId="LiveId" clId="{3F67417D-90E9-40E8-B54B-FA5354DBD050}" dt="2022-03-23T14:39:43.236" v="1530"/>
        <pc:sldMkLst>
          <pc:docMk/>
          <pc:sldMk cId="640980644" sldId="320"/>
        </pc:sldMkLst>
        <pc:picChg chg="del">
          <ac:chgData name="IFTEKHAR AHAMED SIDDIQUEE" userId="277aa2d722f6f038" providerId="LiveId" clId="{3F67417D-90E9-40E8-B54B-FA5354DBD050}" dt="2022-03-23T10:35:58.769" v="1322" actId="478"/>
          <ac:picMkLst>
            <pc:docMk/>
            <pc:sldMk cId="640980644" sldId="320"/>
            <ac:picMk id="3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3T10:37:37.825" v="1327" actId="1076"/>
          <ac:picMkLst>
            <pc:docMk/>
            <pc:sldMk cId="640980644" sldId="320"/>
            <ac:picMk id="4" creationId="{8B34C602-B505-45BE-855D-10F73B6CE5D3}"/>
          </ac:picMkLst>
        </pc:picChg>
      </pc:sldChg>
      <pc:sldChg chg="addSp delSp modSp add del mod">
        <pc:chgData name="IFTEKHAR AHAMED SIDDIQUEE" userId="277aa2d722f6f038" providerId="LiveId" clId="{3F67417D-90E9-40E8-B54B-FA5354DBD050}" dt="2022-03-23T11:40:29.523" v="1383" actId="20577"/>
        <pc:sldMkLst>
          <pc:docMk/>
          <pc:sldMk cId="1328504054" sldId="321"/>
        </pc:sldMkLst>
        <pc:spChg chg="mod">
          <ac:chgData name="IFTEKHAR AHAMED SIDDIQUEE" userId="277aa2d722f6f038" providerId="LiveId" clId="{3F67417D-90E9-40E8-B54B-FA5354DBD050}" dt="2022-03-23T11:40:29.523" v="1383" actId="20577"/>
          <ac:spMkLst>
            <pc:docMk/>
            <pc:sldMk cId="1328504054" sldId="321"/>
            <ac:spMk id="668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3T10:42:58.786" v="1336" actId="478"/>
          <ac:picMkLst>
            <pc:docMk/>
            <pc:sldMk cId="1328504054" sldId="321"/>
            <ac:picMk id="2" creationId="{00000000-0000-0000-0000-000000000000}"/>
          </ac:picMkLst>
        </pc:picChg>
        <pc:picChg chg="add del mod">
          <ac:chgData name="IFTEKHAR AHAMED SIDDIQUEE" userId="277aa2d722f6f038" providerId="LiveId" clId="{3F67417D-90E9-40E8-B54B-FA5354DBD050}" dt="2022-03-23T11:38:55.002" v="1360" actId="478"/>
          <ac:picMkLst>
            <pc:docMk/>
            <pc:sldMk cId="1328504054" sldId="321"/>
            <ac:picMk id="3" creationId="{619DA164-D3E0-4181-AA75-84D90E2E6D24}"/>
          </ac:picMkLst>
        </pc:picChg>
        <pc:picChg chg="add mod">
          <ac:chgData name="IFTEKHAR AHAMED SIDDIQUEE" userId="277aa2d722f6f038" providerId="LiveId" clId="{3F67417D-90E9-40E8-B54B-FA5354DBD050}" dt="2022-03-23T11:39:54.715" v="1365" actId="14100"/>
          <ac:picMkLst>
            <pc:docMk/>
            <pc:sldMk cId="1328504054" sldId="321"/>
            <ac:picMk id="9" creationId="{407DF400-130A-4674-BF7E-4F7123DCF1A0}"/>
          </ac:picMkLst>
        </pc:picChg>
      </pc:sldChg>
      <pc:sldChg chg="addSp delSp modSp mod">
        <pc:chgData name="IFTEKHAR AHAMED SIDDIQUEE" userId="277aa2d722f6f038" providerId="LiveId" clId="{3F67417D-90E9-40E8-B54B-FA5354DBD050}" dt="2022-03-21T11:24:06.640" v="1091" actId="14100"/>
        <pc:sldMkLst>
          <pc:docMk/>
          <pc:sldMk cId="13363451" sldId="322"/>
        </pc:sldMkLst>
        <pc:picChg chg="del">
          <ac:chgData name="IFTEKHAR AHAMED SIDDIQUEE" userId="277aa2d722f6f038" providerId="LiveId" clId="{3F67417D-90E9-40E8-B54B-FA5354DBD050}" dt="2022-03-21T11:23:40.068" v="1086" actId="478"/>
          <ac:picMkLst>
            <pc:docMk/>
            <pc:sldMk cId="13363451" sldId="322"/>
            <ac:picMk id="3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11:24:06.640" v="1091" actId="14100"/>
          <ac:picMkLst>
            <pc:docMk/>
            <pc:sldMk cId="13363451" sldId="322"/>
            <ac:picMk id="4" creationId="{796D20FE-AB5F-43B2-8D28-AD3E30734A1F}"/>
          </ac:picMkLst>
        </pc:picChg>
      </pc:sldChg>
      <pc:sldChg chg="addSp delSp modSp mod">
        <pc:chgData name="IFTEKHAR AHAMED SIDDIQUEE" userId="277aa2d722f6f038" providerId="LiveId" clId="{3F67417D-90E9-40E8-B54B-FA5354DBD050}" dt="2022-03-21T10:46:31.238" v="732" actId="14100"/>
        <pc:sldMkLst>
          <pc:docMk/>
          <pc:sldMk cId="3429672828" sldId="324"/>
        </pc:sldMkLst>
        <pc:spChg chg="mod">
          <ac:chgData name="IFTEKHAR AHAMED SIDDIQUEE" userId="277aa2d722f6f038" providerId="LiveId" clId="{3F67417D-90E9-40E8-B54B-FA5354DBD050}" dt="2022-03-21T10:42:57.484" v="615" actId="1076"/>
          <ac:spMkLst>
            <pc:docMk/>
            <pc:sldMk cId="3429672828" sldId="324"/>
            <ac:spMk id="11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41:42.034" v="603" actId="20577"/>
          <ac:spMkLst>
            <pc:docMk/>
            <pc:sldMk cId="3429672828" sldId="324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46:10.577" v="731" actId="20577"/>
          <ac:spMkLst>
            <pc:docMk/>
            <pc:sldMk cId="3429672828" sldId="324"/>
            <ac:spMk id="668" creationId="{00000000-0000-0000-0000-000000000000}"/>
          </ac:spMkLst>
        </pc:spChg>
        <pc:grpChg chg="mod">
          <ac:chgData name="IFTEKHAR AHAMED SIDDIQUEE" userId="277aa2d722f6f038" providerId="LiveId" clId="{3F67417D-90E9-40E8-B54B-FA5354DBD050}" dt="2022-03-21T10:42:49.619" v="614" actId="1076"/>
          <ac:grpSpMkLst>
            <pc:docMk/>
            <pc:sldMk cId="3429672828" sldId="324"/>
            <ac:grpSpMk id="5" creationId="{00000000-0000-0000-0000-000000000000}"/>
          </ac:grpSpMkLst>
        </pc:grpChg>
        <pc:picChg chg="del">
          <ac:chgData name="IFTEKHAR AHAMED SIDDIQUEE" userId="277aa2d722f6f038" providerId="LiveId" clId="{3F67417D-90E9-40E8-B54B-FA5354DBD050}" dt="2022-03-21T10:42:05.931" v="604" actId="478"/>
          <ac:picMkLst>
            <pc:docMk/>
            <pc:sldMk cId="3429672828" sldId="324"/>
            <ac:picMk id="3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10:46:31.238" v="732" actId="14100"/>
          <ac:picMkLst>
            <pc:docMk/>
            <pc:sldMk cId="3429672828" sldId="324"/>
            <ac:picMk id="4" creationId="{884AA7BD-4BFA-4980-9FEE-586503025340}"/>
          </ac:picMkLst>
        </pc:picChg>
      </pc:sldChg>
      <pc:sldChg chg="addSp delSp modSp mod">
        <pc:chgData name="IFTEKHAR AHAMED SIDDIQUEE" userId="277aa2d722f6f038" providerId="LiveId" clId="{3F67417D-90E9-40E8-B54B-FA5354DBD050}" dt="2022-03-21T10:41:07.043" v="580" actId="1076"/>
        <pc:sldMkLst>
          <pc:docMk/>
          <pc:sldMk cId="232521573" sldId="330"/>
        </pc:sldMkLst>
        <pc:spChg chg="mod">
          <ac:chgData name="IFTEKHAR AHAMED SIDDIQUEE" userId="277aa2d722f6f038" providerId="LiveId" clId="{3F67417D-90E9-40E8-B54B-FA5354DBD050}" dt="2022-03-21T10:41:07.043" v="580" actId="1076"/>
          <ac:spMkLst>
            <pc:docMk/>
            <pc:sldMk cId="232521573" sldId="330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23:33.495" v="365" actId="20577"/>
          <ac:spMkLst>
            <pc:docMk/>
            <pc:sldMk cId="232521573" sldId="330"/>
            <ac:spMk id="668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1T10:14:44.501" v="347" actId="478"/>
          <ac:picMkLst>
            <pc:docMk/>
            <pc:sldMk cId="232521573" sldId="330"/>
            <ac:picMk id="2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10:23:46.700" v="367" actId="14100"/>
          <ac:picMkLst>
            <pc:docMk/>
            <pc:sldMk cId="232521573" sldId="330"/>
            <ac:picMk id="4" creationId="{9A199315-3A8D-410F-83C5-3D57D92EB2EC}"/>
          </ac:picMkLst>
        </pc:picChg>
      </pc:sldChg>
      <pc:sldChg chg="addSp delSp modSp mod">
        <pc:chgData name="IFTEKHAR AHAMED SIDDIQUEE" userId="277aa2d722f6f038" providerId="LiveId" clId="{3F67417D-90E9-40E8-B54B-FA5354DBD050}" dt="2022-03-23T10:33:49.211" v="1318" actId="1076"/>
        <pc:sldMkLst>
          <pc:docMk/>
          <pc:sldMk cId="109870404" sldId="331"/>
        </pc:sldMkLst>
        <pc:spChg chg="mod">
          <ac:chgData name="IFTEKHAR AHAMED SIDDIQUEE" userId="277aa2d722f6f038" providerId="LiveId" clId="{3F67417D-90E9-40E8-B54B-FA5354DBD050}" dt="2022-03-21T10:39:46.764" v="544" actId="1076"/>
          <ac:spMkLst>
            <pc:docMk/>
            <pc:sldMk cId="109870404" sldId="331"/>
            <ac:spMk id="23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3T10:33:49.211" v="1318" actId="1076"/>
          <ac:spMkLst>
            <pc:docMk/>
            <pc:sldMk cId="109870404" sldId="331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36:37.116" v="542" actId="20577"/>
          <ac:spMkLst>
            <pc:docMk/>
            <pc:sldMk cId="109870404" sldId="331"/>
            <ac:spMk id="668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1T10:36:46.435" v="543" actId="478"/>
          <ac:picMkLst>
            <pc:docMk/>
            <pc:sldMk cId="109870404" sldId="331"/>
            <ac:picMk id="3" creationId="{00000000-0000-0000-0000-000000000000}"/>
          </ac:picMkLst>
        </pc:picChg>
        <pc:picChg chg="add del mod">
          <ac:chgData name="IFTEKHAR AHAMED SIDDIQUEE" userId="277aa2d722f6f038" providerId="LiveId" clId="{3F67417D-90E9-40E8-B54B-FA5354DBD050}" dt="2022-03-23T10:31:48.684" v="1304" actId="21"/>
          <ac:picMkLst>
            <pc:docMk/>
            <pc:sldMk cId="109870404" sldId="331"/>
            <ac:picMk id="3" creationId="{E24DBCBF-E96B-42DE-A93D-12FB25C056B1}"/>
          </ac:picMkLst>
        </pc:picChg>
        <pc:picChg chg="add mod">
          <ac:chgData name="IFTEKHAR AHAMED SIDDIQUEE" userId="277aa2d722f6f038" providerId="LiveId" clId="{3F67417D-90E9-40E8-B54B-FA5354DBD050}" dt="2022-03-23T10:33:38.028" v="1317" actId="14100"/>
          <ac:picMkLst>
            <pc:docMk/>
            <pc:sldMk cId="109870404" sldId="331"/>
            <ac:picMk id="9" creationId="{D29BC365-F19B-41C3-B550-588D72F364B5}"/>
          </ac:picMkLst>
        </pc:picChg>
      </pc:sldChg>
      <pc:sldChg chg="addSp delSp modSp mod">
        <pc:chgData name="IFTEKHAR AHAMED SIDDIQUEE" userId="277aa2d722f6f038" providerId="LiveId" clId="{3F67417D-90E9-40E8-B54B-FA5354DBD050}" dt="2022-03-23T10:34:21.168" v="1319" actId="1076"/>
        <pc:sldMkLst>
          <pc:docMk/>
          <pc:sldMk cId="2522963986" sldId="334"/>
        </pc:sldMkLst>
        <pc:spChg chg="mod">
          <ac:chgData name="IFTEKHAR AHAMED SIDDIQUEE" userId="277aa2d722f6f038" providerId="LiveId" clId="{3F67417D-90E9-40E8-B54B-FA5354DBD050}" dt="2022-03-21T10:34:31.540" v="490" actId="1076"/>
          <ac:spMkLst>
            <pc:docMk/>
            <pc:sldMk cId="2522963986" sldId="334"/>
            <ac:spMk id="11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3T10:34:21.168" v="1319" actId="1076"/>
          <ac:spMkLst>
            <pc:docMk/>
            <pc:sldMk cId="2522963986" sldId="334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28:11.133" v="471" actId="20577"/>
          <ac:spMkLst>
            <pc:docMk/>
            <pc:sldMk cId="2522963986" sldId="334"/>
            <ac:spMk id="668" creationId="{00000000-0000-0000-0000-000000000000}"/>
          </ac:spMkLst>
        </pc:spChg>
        <pc:grpChg chg="mod">
          <ac:chgData name="IFTEKHAR AHAMED SIDDIQUEE" userId="277aa2d722f6f038" providerId="LiveId" clId="{3F67417D-90E9-40E8-B54B-FA5354DBD050}" dt="2022-03-21T10:34:20.363" v="487" actId="1076"/>
          <ac:grpSpMkLst>
            <pc:docMk/>
            <pc:sldMk cId="2522963986" sldId="334"/>
            <ac:grpSpMk id="5" creationId="{00000000-0000-0000-0000-000000000000}"/>
          </ac:grpSpMkLst>
        </pc:grpChg>
        <pc:picChg chg="add mod">
          <ac:chgData name="IFTEKHAR AHAMED SIDDIQUEE" userId="277aa2d722f6f038" providerId="LiveId" clId="{3F67417D-90E9-40E8-B54B-FA5354DBD050}" dt="2022-03-21T10:34:40.233" v="491" actId="14100"/>
          <ac:picMkLst>
            <pc:docMk/>
            <pc:sldMk cId="2522963986" sldId="334"/>
            <ac:picMk id="3" creationId="{988442A3-B6EA-44B9-8FD7-5F07E573989D}"/>
          </ac:picMkLst>
        </pc:picChg>
        <pc:picChg chg="del">
          <ac:chgData name="IFTEKHAR AHAMED SIDDIQUEE" userId="277aa2d722f6f038" providerId="LiveId" clId="{3F67417D-90E9-40E8-B54B-FA5354DBD050}" dt="2022-03-21T10:29:27.428" v="472" actId="478"/>
          <ac:picMkLst>
            <pc:docMk/>
            <pc:sldMk cId="2522963986" sldId="334"/>
            <ac:picMk id="12" creationId="{00000000-0000-0000-0000-000000000000}"/>
          </ac:picMkLst>
        </pc:picChg>
      </pc:sldChg>
      <pc:sldChg chg="addSp delSp modSp mod">
        <pc:chgData name="IFTEKHAR AHAMED SIDDIQUEE" userId="277aa2d722f6f038" providerId="LiveId" clId="{3F67417D-90E9-40E8-B54B-FA5354DBD050}" dt="2022-03-23T10:32:08.349" v="1309" actId="20577"/>
        <pc:sldMkLst>
          <pc:docMk/>
          <pc:sldMk cId="529594722" sldId="337"/>
        </pc:sldMkLst>
        <pc:spChg chg="mod">
          <ac:chgData name="IFTEKHAR AHAMED SIDDIQUEE" userId="277aa2d722f6f038" providerId="LiveId" clId="{3F67417D-90E9-40E8-B54B-FA5354DBD050}" dt="2022-03-21T10:40:29.159" v="562" actId="20577"/>
          <ac:spMkLst>
            <pc:docMk/>
            <pc:sldMk cId="529594722" sldId="337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3T10:32:08.349" v="1309" actId="20577"/>
          <ac:spMkLst>
            <pc:docMk/>
            <pc:sldMk cId="529594722" sldId="337"/>
            <ac:spMk id="668" creationId="{00000000-0000-0000-0000-000000000000}"/>
          </ac:spMkLst>
        </pc:spChg>
        <pc:picChg chg="del">
          <ac:chgData name="IFTEKHAR AHAMED SIDDIQUEE" userId="277aa2d722f6f038" providerId="LiveId" clId="{3F67417D-90E9-40E8-B54B-FA5354DBD050}" dt="2022-03-21T10:41:21.372" v="581" actId="478"/>
          <ac:picMkLst>
            <pc:docMk/>
            <pc:sldMk cId="529594722" sldId="337"/>
            <ac:picMk id="2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3T10:32:00.894" v="1307" actId="14100"/>
          <ac:picMkLst>
            <pc:docMk/>
            <pc:sldMk cId="529594722" sldId="337"/>
            <ac:picMk id="18" creationId="{4303267C-29E1-416C-871C-39D42D569382}"/>
          </ac:picMkLst>
        </pc:picChg>
      </pc:sldChg>
      <pc:sldChg chg="addSp delSp modSp mod setBg">
        <pc:chgData name="IFTEKHAR AHAMED SIDDIQUEE" userId="277aa2d722f6f038" providerId="LiveId" clId="{3F67417D-90E9-40E8-B54B-FA5354DBD050}" dt="2022-03-21T11:09:51.083" v="1085"/>
        <pc:sldMkLst>
          <pc:docMk/>
          <pc:sldMk cId="837821505" sldId="340"/>
        </pc:sldMkLst>
        <pc:spChg chg="del mod">
          <ac:chgData name="IFTEKHAR AHAMED SIDDIQUEE" userId="277aa2d722f6f038" providerId="LiveId" clId="{3F67417D-90E9-40E8-B54B-FA5354DBD050}" dt="2022-03-21T10:58:53.953" v="962" actId="478"/>
          <ac:spMkLst>
            <pc:docMk/>
            <pc:sldMk cId="837821505" sldId="340"/>
            <ac:spMk id="4" creationId="{00000000-0000-0000-0000-000000000000}"/>
          </ac:spMkLst>
        </pc:spChg>
        <pc:spChg chg="del mod">
          <ac:chgData name="IFTEKHAR AHAMED SIDDIQUEE" userId="277aa2d722f6f038" providerId="LiveId" clId="{3F67417D-90E9-40E8-B54B-FA5354DBD050}" dt="2022-03-21T10:58:47.589" v="960" actId="478"/>
          <ac:spMkLst>
            <pc:docMk/>
            <pc:sldMk cId="837821505" sldId="340"/>
            <ac:spMk id="9" creationId="{00000000-0000-0000-0000-000000000000}"/>
          </ac:spMkLst>
        </pc:spChg>
        <pc:spChg chg="del mod">
          <ac:chgData name="IFTEKHAR AHAMED SIDDIQUEE" userId="277aa2d722f6f038" providerId="LiveId" clId="{3F67417D-90E9-40E8-B54B-FA5354DBD050}" dt="2022-03-21T10:52:34.690" v="805" actId="478"/>
          <ac:spMkLst>
            <pc:docMk/>
            <pc:sldMk cId="837821505" sldId="340"/>
            <ac:spMk id="11" creationId="{00000000-0000-0000-0000-000000000000}"/>
          </ac:spMkLst>
        </pc:spChg>
        <pc:spChg chg="add mod">
          <ac:chgData name="IFTEKHAR AHAMED SIDDIQUEE" userId="277aa2d722f6f038" providerId="LiveId" clId="{3F67417D-90E9-40E8-B54B-FA5354DBD050}" dt="2022-03-21T11:00:48.590" v="977" actId="1076"/>
          <ac:spMkLst>
            <pc:docMk/>
            <pc:sldMk cId="837821505" sldId="340"/>
            <ac:spMk id="20" creationId="{2EC8F82A-1302-4BBA-91F6-4ECD5A7ED17A}"/>
          </ac:spMkLst>
        </pc:spChg>
        <pc:spChg chg="add mod">
          <ac:chgData name="IFTEKHAR AHAMED SIDDIQUEE" userId="277aa2d722f6f038" providerId="LiveId" clId="{3F67417D-90E9-40E8-B54B-FA5354DBD050}" dt="2022-03-21T11:00:54.257" v="979" actId="1076"/>
          <ac:spMkLst>
            <pc:docMk/>
            <pc:sldMk cId="837821505" sldId="340"/>
            <ac:spMk id="23" creationId="{8D33893F-99BA-4235-8922-FD4EAB5E45D0}"/>
          </ac:spMkLst>
        </pc:spChg>
        <pc:spChg chg="add mod">
          <ac:chgData name="IFTEKHAR AHAMED SIDDIQUEE" userId="277aa2d722f6f038" providerId="LiveId" clId="{3F67417D-90E9-40E8-B54B-FA5354DBD050}" dt="2022-03-21T11:05:34.369" v="1035" actId="122"/>
          <ac:spMkLst>
            <pc:docMk/>
            <pc:sldMk cId="837821505" sldId="340"/>
            <ac:spMk id="28" creationId="{24AF5D4E-A53C-457F-BAF4-1FC4399F824D}"/>
          </ac:spMkLst>
        </pc:spChg>
        <pc:spChg chg="add mod">
          <ac:chgData name="IFTEKHAR AHAMED SIDDIQUEE" userId="277aa2d722f6f038" providerId="LiveId" clId="{3F67417D-90E9-40E8-B54B-FA5354DBD050}" dt="2022-03-21T11:05:57.843" v="1042" actId="20577"/>
          <ac:spMkLst>
            <pc:docMk/>
            <pc:sldMk cId="837821505" sldId="340"/>
            <ac:spMk id="35" creationId="{D1CE0D02-81EB-49D4-9E47-50B99F163A10}"/>
          </ac:spMkLst>
        </pc:spChg>
        <pc:spChg chg="add mod">
          <ac:chgData name="IFTEKHAR AHAMED SIDDIQUEE" userId="277aa2d722f6f038" providerId="LiveId" clId="{3F67417D-90E9-40E8-B54B-FA5354DBD050}" dt="2022-03-21T11:08:13.531" v="1082" actId="1076"/>
          <ac:spMkLst>
            <pc:docMk/>
            <pc:sldMk cId="837821505" sldId="340"/>
            <ac:spMk id="38" creationId="{DA41624B-7257-46B7-823C-29411E938A0E}"/>
          </ac:spMkLst>
        </pc:spChg>
        <pc:spChg chg="mod">
          <ac:chgData name="IFTEKHAR AHAMED SIDDIQUEE" userId="277aa2d722f6f038" providerId="LiveId" clId="{3F67417D-90E9-40E8-B54B-FA5354DBD050}" dt="2022-03-21T10:50:56.142" v="804" actId="1076"/>
          <ac:spMkLst>
            <pc:docMk/>
            <pc:sldMk cId="837821505" sldId="340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1:00:42.320" v="975" actId="1076"/>
          <ac:spMkLst>
            <pc:docMk/>
            <pc:sldMk cId="837821505" sldId="340"/>
            <ac:spMk id="668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0:50:26.825" v="797" actId="1076"/>
          <ac:spMkLst>
            <pc:docMk/>
            <pc:sldMk cId="837821505" sldId="340"/>
            <ac:spMk id="669" creationId="{00000000-0000-0000-0000-000000000000}"/>
          </ac:spMkLst>
        </pc:spChg>
        <pc:grpChg chg="del">
          <ac:chgData name="IFTEKHAR AHAMED SIDDIQUEE" userId="277aa2d722f6f038" providerId="LiveId" clId="{3F67417D-90E9-40E8-B54B-FA5354DBD050}" dt="2022-03-21T10:48:37.953" v="773" actId="478"/>
          <ac:grpSpMkLst>
            <pc:docMk/>
            <pc:sldMk cId="837821505" sldId="340"/>
            <ac:grpSpMk id="5" creationId="{00000000-0000-0000-0000-000000000000}"/>
          </ac:grpSpMkLst>
        </pc:grpChg>
        <pc:grpChg chg="del mod">
          <ac:chgData name="IFTEKHAR AHAMED SIDDIQUEE" userId="277aa2d722f6f038" providerId="LiveId" clId="{3F67417D-90E9-40E8-B54B-FA5354DBD050}" dt="2022-03-21T10:58:49.880" v="961" actId="478"/>
          <ac:grpSpMkLst>
            <pc:docMk/>
            <pc:sldMk cId="837821505" sldId="340"/>
            <ac:grpSpMk id="13" creationId="{00000000-0000-0000-0000-000000000000}"/>
          </ac:grpSpMkLst>
        </pc:grpChg>
        <pc:picChg chg="del">
          <ac:chgData name="IFTEKHAR AHAMED SIDDIQUEE" userId="277aa2d722f6f038" providerId="LiveId" clId="{3F67417D-90E9-40E8-B54B-FA5354DBD050}" dt="2022-03-21T10:48:34.943" v="772" actId="478"/>
          <ac:picMkLst>
            <pc:docMk/>
            <pc:sldMk cId="837821505" sldId="340"/>
            <ac:picMk id="2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11:00:44.298" v="976" actId="1076"/>
          <ac:picMkLst>
            <pc:docMk/>
            <pc:sldMk cId="837821505" sldId="340"/>
            <ac:picMk id="10" creationId="{8C3C4686-6A3E-46B3-B17F-45028A8B9B3A}"/>
          </ac:picMkLst>
        </pc:picChg>
        <pc:picChg chg="add mod">
          <ac:chgData name="IFTEKHAR AHAMED SIDDIQUEE" userId="277aa2d722f6f038" providerId="LiveId" clId="{3F67417D-90E9-40E8-B54B-FA5354DBD050}" dt="2022-03-21T11:00:50.574" v="978" actId="1076"/>
          <ac:picMkLst>
            <pc:docMk/>
            <pc:sldMk cId="837821505" sldId="340"/>
            <ac:picMk id="16" creationId="{AFCB60E5-285B-4F6E-A1C5-8B2FA17E7B3D}"/>
          </ac:picMkLst>
        </pc:picChg>
        <pc:picChg chg="add mod">
          <ac:chgData name="IFTEKHAR AHAMED SIDDIQUEE" userId="277aa2d722f6f038" providerId="LiveId" clId="{3F67417D-90E9-40E8-B54B-FA5354DBD050}" dt="2022-03-21T11:01:01.331" v="980" actId="1076"/>
          <ac:picMkLst>
            <pc:docMk/>
            <pc:sldMk cId="837821505" sldId="340"/>
            <ac:picMk id="18" creationId="{01870B7E-7FB5-4B85-948E-A2EBC9E80CAF}"/>
          </ac:picMkLst>
        </pc:picChg>
        <pc:picChg chg="add mod">
          <ac:chgData name="IFTEKHAR AHAMED SIDDIQUEE" userId="277aa2d722f6f038" providerId="LiveId" clId="{3F67417D-90E9-40E8-B54B-FA5354DBD050}" dt="2022-03-21T11:00:33.067" v="973" actId="1076"/>
          <ac:picMkLst>
            <pc:docMk/>
            <pc:sldMk cId="837821505" sldId="340"/>
            <ac:picMk id="21" creationId="{7E3D39C2-AEDD-4618-B325-18DA270ABD44}"/>
          </ac:picMkLst>
        </pc:picChg>
        <pc:picChg chg="add del">
          <ac:chgData name="IFTEKHAR AHAMED SIDDIQUEE" userId="277aa2d722f6f038" providerId="LiveId" clId="{3F67417D-90E9-40E8-B54B-FA5354DBD050}" dt="2022-03-21T11:01:09.236" v="982" actId="22"/>
          <ac:picMkLst>
            <pc:docMk/>
            <pc:sldMk cId="837821505" sldId="340"/>
            <ac:picMk id="24" creationId="{26305ED5-5744-4A52-83FB-7CE075D84E1B}"/>
          </ac:picMkLst>
        </pc:picChg>
        <pc:picChg chg="add del mod">
          <ac:chgData name="IFTEKHAR AHAMED SIDDIQUEE" userId="277aa2d722f6f038" providerId="LiveId" clId="{3F67417D-90E9-40E8-B54B-FA5354DBD050}" dt="2022-03-21T11:03:42.482" v="1010" actId="478"/>
          <ac:picMkLst>
            <pc:docMk/>
            <pc:sldMk cId="837821505" sldId="340"/>
            <ac:picMk id="26" creationId="{6A706AF4-0138-4B4A-B6E7-DF66D9494553}"/>
          </ac:picMkLst>
        </pc:picChg>
        <pc:picChg chg="add del mod">
          <ac:chgData name="IFTEKHAR AHAMED SIDDIQUEE" userId="277aa2d722f6f038" providerId="LiveId" clId="{3F67417D-90E9-40E8-B54B-FA5354DBD050}" dt="2022-03-21T11:04:54.326" v="1016" actId="478"/>
          <ac:picMkLst>
            <pc:docMk/>
            <pc:sldMk cId="837821505" sldId="340"/>
            <ac:picMk id="29" creationId="{23F44A05-7532-45C0-9FF2-9D01325D419C}"/>
          </ac:picMkLst>
        </pc:picChg>
        <pc:picChg chg="add mod">
          <ac:chgData name="IFTEKHAR AHAMED SIDDIQUEE" userId="277aa2d722f6f038" providerId="LiveId" clId="{3F67417D-90E9-40E8-B54B-FA5354DBD050}" dt="2022-03-21T11:05:13.615" v="1021" actId="14100"/>
          <ac:picMkLst>
            <pc:docMk/>
            <pc:sldMk cId="837821505" sldId="340"/>
            <ac:picMk id="31" creationId="{22580B1E-2194-45A4-A50C-06C3226C1721}"/>
          </ac:picMkLst>
        </pc:picChg>
        <pc:picChg chg="add mod">
          <ac:chgData name="IFTEKHAR AHAMED SIDDIQUEE" userId="277aa2d722f6f038" providerId="LiveId" clId="{3F67417D-90E9-40E8-B54B-FA5354DBD050}" dt="2022-03-21T11:07:26.511" v="1046" actId="14100"/>
          <ac:picMkLst>
            <pc:docMk/>
            <pc:sldMk cId="837821505" sldId="340"/>
            <ac:picMk id="33" creationId="{05E51806-4991-4C4A-8629-F34173F62B61}"/>
          </ac:picMkLst>
        </pc:picChg>
      </pc:sldChg>
      <pc:sldChg chg="del">
        <pc:chgData name="IFTEKHAR AHAMED SIDDIQUEE" userId="277aa2d722f6f038" providerId="LiveId" clId="{3F67417D-90E9-40E8-B54B-FA5354DBD050}" dt="2022-03-23T10:20:35.556" v="1288" actId="47"/>
        <pc:sldMkLst>
          <pc:docMk/>
          <pc:sldMk cId="1474954819" sldId="341"/>
        </pc:sldMkLst>
      </pc:sldChg>
      <pc:sldChg chg="add del">
        <pc:chgData name="IFTEKHAR AHAMED SIDDIQUEE" userId="277aa2d722f6f038" providerId="LiveId" clId="{3F67417D-90E9-40E8-B54B-FA5354DBD050}" dt="2022-03-23T10:38:49.745" v="1331" actId="47"/>
        <pc:sldMkLst>
          <pc:docMk/>
          <pc:sldMk cId="368763852" sldId="346"/>
        </pc:sldMkLst>
      </pc:sldChg>
      <pc:sldChg chg="del">
        <pc:chgData name="IFTEKHAR AHAMED SIDDIQUEE" userId="277aa2d722f6f038" providerId="LiveId" clId="{3F67417D-90E9-40E8-B54B-FA5354DBD050}" dt="2022-03-23T10:38:23.548" v="1328" actId="47"/>
        <pc:sldMkLst>
          <pc:docMk/>
          <pc:sldMk cId="3471476423" sldId="347"/>
        </pc:sldMkLst>
      </pc:sldChg>
      <pc:sldChg chg="addSp delSp modSp del mod">
        <pc:chgData name="IFTEKHAR AHAMED SIDDIQUEE" userId="277aa2d722f6f038" providerId="LiveId" clId="{3F67417D-90E9-40E8-B54B-FA5354DBD050}" dt="2022-03-21T11:45:50.780" v="1192" actId="47"/>
        <pc:sldMkLst>
          <pc:docMk/>
          <pc:sldMk cId="1960657122" sldId="350"/>
        </pc:sldMkLst>
        <pc:spChg chg="mod">
          <ac:chgData name="IFTEKHAR AHAMED SIDDIQUEE" userId="277aa2d722f6f038" providerId="LiveId" clId="{3F67417D-90E9-40E8-B54B-FA5354DBD050}" dt="2022-03-21T11:32:10.471" v="1100" actId="1076"/>
          <ac:spMkLst>
            <pc:docMk/>
            <pc:sldMk cId="1960657122" sldId="350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1T11:43:36.411" v="1134" actId="14100"/>
          <ac:spMkLst>
            <pc:docMk/>
            <pc:sldMk cId="1960657122" sldId="350"/>
            <ac:spMk id="668" creationId="{00000000-0000-0000-0000-000000000000}"/>
          </ac:spMkLst>
        </pc:spChg>
        <pc:grpChg chg="mod">
          <ac:chgData name="IFTEKHAR AHAMED SIDDIQUEE" userId="277aa2d722f6f038" providerId="LiveId" clId="{3F67417D-90E9-40E8-B54B-FA5354DBD050}" dt="2022-03-21T11:32:24.882" v="1101" actId="14100"/>
          <ac:grpSpMkLst>
            <pc:docMk/>
            <pc:sldMk cId="1960657122" sldId="350"/>
            <ac:grpSpMk id="5" creationId="{00000000-0000-0000-0000-000000000000}"/>
          </ac:grpSpMkLst>
        </pc:grpChg>
        <pc:picChg chg="del">
          <ac:chgData name="IFTEKHAR AHAMED SIDDIQUEE" userId="277aa2d722f6f038" providerId="LiveId" clId="{3F67417D-90E9-40E8-B54B-FA5354DBD050}" dt="2022-03-21T11:31:26.881" v="1092" actId="478"/>
          <ac:picMkLst>
            <pc:docMk/>
            <pc:sldMk cId="1960657122" sldId="350"/>
            <ac:picMk id="2" creationId="{00000000-0000-0000-0000-000000000000}"/>
          </ac:picMkLst>
        </pc:picChg>
        <pc:picChg chg="add mod">
          <ac:chgData name="IFTEKHAR AHAMED SIDDIQUEE" userId="277aa2d722f6f038" providerId="LiveId" clId="{3F67417D-90E9-40E8-B54B-FA5354DBD050}" dt="2022-03-21T11:32:28.627" v="1102" actId="14100"/>
          <ac:picMkLst>
            <pc:docMk/>
            <pc:sldMk cId="1960657122" sldId="350"/>
            <ac:picMk id="4" creationId="{08AF5D08-D7FA-4688-AA71-CA7C058E4183}"/>
          </ac:picMkLst>
        </pc:picChg>
      </pc:sldChg>
      <pc:sldChg chg="modSp mod">
        <pc:chgData name="IFTEKHAR AHAMED SIDDIQUEE" userId="277aa2d722f6f038" providerId="LiveId" clId="{3F67417D-90E9-40E8-B54B-FA5354DBD050}" dt="2022-03-22T17:12:12.362" v="1221" actId="1076"/>
        <pc:sldMkLst>
          <pc:docMk/>
          <pc:sldMk cId="2293611310" sldId="351"/>
        </pc:sldMkLst>
        <pc:grpChg chg="mod">
          <ac:chgData name="IFTEKHAR AHAMED SIDDIQUEE" userId="277aa2d722f6f038" providerId="LiveId" clId="{3F67417D-90E9-40E8-B54B-FA5354DBD050}" dt="2022-03-22T17:12:08.173" v="1220" actId="1076"/>
          <ac:grpSpMkLst>
            <pc:docMk/>
            <pc:sldMk cId="2293611310" sldId="351"/>
            <ac:grpSpMk id="5" creationId="{00000000-0000-0000-0000-000000000000}"/>
          </ac:grpSpMkLst>
        </pc:grpChg>
        <pc:picChg chg="mod">
          <ac:chgData name="IFTEKHAR AHAMED SIDDIQUEE" userId="277aa2d722f6f038" providerId="LiveId" clId="{3F67417D-90E9-40E8-B54B-FA5354DBD050}" dt="2022-03-22T17:12:12.362" v="1221" actId="1076"/>
          <ac:picMkLst>
            <pc:docMk/>
            <pc:sldMk cId="2293611310" sldId="351"/>
            <ac:picMk id="2" creationId="{00000000-0000-0000-0000-000000000000}"/>
          </ac:picMkLst>
        </pc:picChg>
      </pc:sldChg>
      <pc:sldChg chg="del">
        <pc:chgData name="IFTEKHAR AHAMED SIDDIQUEE" userId="277aa2d722f6f038" providerId="LiveId" clId="{3F67417D-90E9-40E8-B54B-FA5354DBD050}" dt="2022-03-23T14:39:34.005" v="1528" actId="47"/>
        <pc:sldMkLst>
          <pc:docMk/>
          <pc:sldMk cId="2052070160" sldId="352"/>
        </pc:sldMkLst>
      </pc:sldChg>
      <pc:sldChg chg="modSp mod">
        <pc:chgData name="IFTEKHAR AHAMED SIDDIQUEE" userId="277aa2d722f6f038" providerId="LiveId" clId="{3F67417D-90E9-40E8-B54B-FA5354DBD050}" dt="2022-03-23T10:25:10.583" v="1291" actId="14100"/>
        <pc:sldMkLst>
          <pc:docMk/>
          <pc:sldMk cId="1711257020" sldId="353"/>
        </pc:sldMkLst>
        <pc:picChg chg="mod">
          <ac:chgData name="IFTEKHAR AHAMED SIDDIQUEE" userId="277aa2d722f6f038" providerId="LiveId" clId="{3F67417D-90E9-40E8-B54B-FA5354DBD050}" dt="2022-03-23T10:25:10.583" v="1291" actId="14100"/>
          <ac:picMkLst>
            <pc:docMk/>
            <pc:sldMk cId="1711257020" sldId="353"/>
            <ac:picMk id="2" creationId="{00000000-0000-0000-0000-000000000000}"/>
          </ac:picMkLst>
        </pc:picChg>
      </pc:sldChg>
      <pc:sldChg chg="modSp mod">
        <pc:chgData name="IFTEKHAR AHAMED SIDDIQUEE" userId="277aa2d722f6f038" providerId="LiveId" clId="{3F67417D-90E9-40E8-B54B-FA5354DBD050}" dt="2022-03-23T11:57:51.873" v="1527" actId="1076"/>
        <pc:sldMkLst>
          <pc:docMk/>
          <pc:sldMk cId="3140115492" sldId="355"/>
        </pc:sldMkLst>
        <pc:spChg chg="mod">
          <ac:chgData name="IFTEKHAR AHAMED SIDDIQUEE" userId="277aa2d722f6f038" providerId="LiveId" clId="{3F67417D-90E9-40E8-B54B-FA5354DBD050}" dt="2022-03-23T11:57:51.873" v="1527" actId="1076"/>
          <ac:spMkLst>
            <pc:docMk/>
            <pc:sldMk cId="3140115492" sldId="355"/>
            <ac:spMk id="667" creationId="{00000000-0000-0000-0000-000000000000}"/>
          </ac:spMkLst>
        </pc:spChg>
        <pc:picChg chg="mod">
          <ac:chgData name="IFTEKHAR AHAMED SIDDIQUEE" userId="277aa2d722f6f038" providerId="LiveId" clId="{3F67417D-90E9-40E8-B54B-FA5354DBD050}" dt="2022-03-23T10:23:46.606" v="1290" actId="14100"/>
          <ac:picMkLst>
            <pc:docMk/>
            <pc:sldMk cId="3140115492" sldId="355"/>
            <ac:picMk id="2" creationId="{00000000-0000-0000-0000-000000000000}"/>
          </ac:picMkLst>
        </pc:picChg>
      </pc:sldChg>
      <pc:sldChg chg="del">
        <pc:chgData name="IFTEKHAR AHAMED SIDDIQUEE" userId="277aa2d722f6f038" providerId="LiveId" clId="{3F67417D-90E9-40E8-B54B-FA5354DBD050}" dt="2022-03-23T10:20:24.035" v="1287" actId="47"/>
        <pc:sldMkLst>
          <pc:docMk/>
          <pc:sldMk cId="1058371504" sldId="359"/>
        </pc:sldMkLst>
      </pc:sldChg>
      <pc:sldChg chg="addSp delSp modSp new mod">
        <pc:chgData name="IFTEKHAR AHAMED SIDDIQUEE" userId="277aa2d722f6f038" providerId="LiveId" clId="{3F67417D-90E9-40E8-B54B-FA5354DBD050}" dt="2022-03-23T11:57:18.295" v="1525" actId="1076"/>
        <pc:sldMkLst>
          <pc:docMk/>
          <pc:sldMk cId="482776366" sldId="361"/>
        </pc:sldMkLst>
        <pc:spChg chg="del">
          <ac:chgData name="IFTEKHAR AHAMED SIDDIQUEE" userId="277aa2d722f6f038" providerId="LiveId" clId="{3F67417D-90E9-40E8-B54B-FA5354DBD050}" dt="2022-03-21T11:41:08.687" v="1105" actId="478"/>
          <ac:spMkLst>
            <pc:docMk/>
            <pc:sldMk cId="482776366" sldId="361"/>
            <ac:spMk id="2" creationId="{994D7EA3-DE44-4077-9C8E-17B3D7BDE871}"/>
          </ac:spMkLst>
        </pc:spChg>
        <pc:spChg chg="del">
          <ac:chgData name="IFTEKHAR AHAMED SIDDIQUEE" userId="277aa2d722f6f038" providerId="LiveId" clId="{3F67417D-90E9-40E8-B54B-FA5354DBD050}" dt="2022-03-21T11:41:04.684" v="1104" actId="478"/>
          <ac:spMkLst>
            <pc:docMk/>
            <pc:sldMk cId="482776366" sldId="361"/>
            <ac:spMk id="3" creationId="{2B0A0AAC-1061-4918-9A8F-9A646E2B94C2}"/>
          </ac:spMkLst>
        </pc:spChg>
        <pc:spChg chg="add mod">
          <ac:chgData name="IFTEKHAR AHAMED SIDDIQUEE" userId="277aa2d722f6f038" providerId="LiveId" clId="{3F67417D-90E9-40E8-B54B-FA5354DBD050}" dt="2022-03-21T11:43:46.772" v="1136" actId="1076"/>
          <ac:spMkLst>
            <pc:docMk/>
            <pc:sldMk cId="482776366" sldId="361"/>
            <ac:spMk id="8" creationId="{C47ED253-F312-4D39-8ACC-3F9D6EAF7CEE}"/>
          </ac:spMkLst>
        </pc:spChg>
        <pc:spChg chg="add mod">
          <ac:chgData name="IFTEKHAR AHAMED SIDDIQUEE" userId="277aa2d722f6f038" providerId="LiveId" clId="{3F67417D-90E9-40E8-B54B-FA5354DBD050}" dt="2022-03-21T11:44:36.213" v="1157" actId="1076"/>
          <ac:spMkLst>
            <pc:docMk/>
            <pc:sldMk cId="482776366" sldId="361"/>
            <ac:spMk id="9" creationId="{3A435FBF-AE6F-41E0-B328-16682601477A}"/>
          </ac:spMkLst>
        </pc:spChg>
        <pc:spChg chg="add mod">
          <ac:chgData name="IFTEKHAR AHAMED SIDDIQUEE" userId="277aa2d722f6f038" providerId="LiveId" clId="{3F67417D-90E9-40E8-B54B-FA5354DBD050}" dt="2022-03-23T11:57:17.338" v="1523" actId="1076"/>
          <ac:spMkLst>
            <pc:docMk/>
            <pc:sldMk cId="482776366" sldId="361"/>
            <ac:spMk id="10" creationId="{53B6D6AC-FA48-4BBE-89D7-9F715DD78117}"/>
          </ac:spMkLst>
        </pc:spChg>
        <pc:spChg chg="add mod">
          <ac:chgData name="IFTEKHAR AHAMED SIDDIQUEE" userId="277aa2d722f6f038" providerId="LiveId" clId="{3F67417D-90E9-40E8-B54B-FA5354DBD050}" dt="2022-03-23T11:37:44.883" v="1359" actId="1076"/>
          <ac:spMkLst>
            <pc:docMk/>
            <pc:sldMk cId="482776366" sldId="361"/>
            <ac:spMk id="11" creationId="{679F3504-D32B-45D6-B5FF-D37C38EB238B}"/>
          </ac:spMkLst>
        </pc:spChg>
        <pc:picChg chg="add mod">
          <ac:chgData name="IFTEKHAR AHAMED SIDDIQUEE" userId="277aa2d722f6f038" providerId="LiveId" clId="{3F67417D-90E9-40E8-B54B-FA5354DBD050}" dt="2022-03-21T11:43:08.114" v="1130" actId="1076"/>
          <ac:picMkLst>
            <pc:docMk/>
            <pc:sldMk cId="482776366" sldId="361"/>
            <ac:picMk id="5" creationId="{2032260D-6A4C-4681-8F90-B902FBC7E639}"/>
          </ac:picMkLst>
        </pc:picChg>
        <pc:picChg chg="add mod">
          <ac:chgData name="IFTEKHAR AHAMED SIDDIQUEE" userId="277aa2d722f6f038" providerId="LiveId" clId="{3F67417D-90E9-40E8-B54B-FA5354DBD050}" dt="2022-03-21T11:45:08.031" v="1162" actId="1076"/>
          <ac:picMkLst>
            <pc:docMk/>
            <pc:sldMk cId="482776366" sldId="361"/>
            <ac:picMk id="6" creationId="{27BE6885-0310-4B74-8D09-652B69363688}"/>
          </ac:picMkLst>
        </pc:picChg>
        <pc:picChg chg="add del mod">
          <ac:chgData name="IFTEKHAR AHAMED SIDDIQUEE" userId="277aa2d722f6f038" providerId="LiveId" clId="{3F67417D-90E9-40E8-B54B-FA5354DBD050}" dt="2022-03-23T11:57:18.295" v="1525" actId="1076"/>
          <ac:picMkLst>
            <pc:docMk/>
            <pc:sldMk cId="482776366" sldId="361"/>
            <ac:picMk id="7" creationId="{9D998EEC-E9FF-4538-9724-1F6BCC484536}"/>
          </ac:picMkLst>
        </pc:picChg>
      </pc:sldChg>
      <pc:sldChg chg="addSp delSp modSp add mod setBg">
        <pc:chgData name="IFTEKHAR AHAMED SIDDIQUEE" userId="277aa2d722f6f038" providerId="LiveId" clId="{3F67417D-90E9-40E8-B54B-FA5354DBD050}" dt="2022-03-23T10:26:22.046" v="1294" actId="1076"/>
        <pc:sldMkLst>
          <pc:docMk/>
          <pc:sldMk cId="3499127127" sldId="362"/>
        </pc:sldMkLst>
        <pc:spChg chg="mod">
          <ac:chgData name="IFTEKHAR AHAMED SIDDIQUEE" userId="277aa2d722f6f038" providerId="LiveId" clId="{3F67417D-90E9-40E8-B54B-FA5354DBD050}" dt="2022-03-23T10:18:05.871" v="1282" actId="20577"/>
          <ac:spMkLst>
            <pc:docMk/>
            <pc:sldMk cId="3499127127" sldId="362"/>
            <ac:spMk id="20" creationId="{2EC8F82A-1302-4BBA-91F6-4ECD5A7ED17A}"/>
          </ac:spMkLst>
        </pc:spChg>
        <pc:spChg chg="del mod">
          <ac:chgData name="IFTEKHAR AHAMED SIDDIQUEE" userId="277aa2d722f6f038" providerId="LiveId" clId="{3F67417D-90E9-40E8-B54B-FA5354DBD050}" dt="2022-03-23T10:17:01.327" v="1254" actId="478"/>
          <ac:spMkLst>
            <pc:docMk/>
            <pc:sldMk cId="3499127127" sldId="362"/>
            <ac:spMk id="23" creationId="{8D33893F-99BA-4235-8922-FD4EAB5E45D0}"/>
          </ac:spMkLst>
        </pc:spChg>
        <pc:spChg chg="del mod">
          <ac:chgData name="IFTEKHAR AHAMED SIDDIQUEE" userId="277aa2d722f6f038" providerId="LiveId" clId="{3F67417D-90E9-40E8-B54B-FA5354DBD050}" dt="2022-03-23T10:16:51.659" v="1247" actId="478"/>
          <ac:spMkLst>
            <pc:docMk/>
            <pc:sldMk cId="3499127127" sldId="362"/>
            <ac:spMk id="28" creationId="{24AF5D4E-A53C-457F-BAF4-1FC4399F824D}"/>
          </ac:spMkLst>
        </pc:spChg>
        <pc:spChg chg="del">
          <ac:chgData name="IFTEKHAR AHAMED SIDDIQUEE" userId="277aa2d722f6f038" providerId="LiveId" clId="{3F67417D-90E9-40E8-B54B-FA5354DBD050}" dt="2022-03-23T10:16:54.606" v="1249" actId="478"/>
          <ac:spMkLst>
            <pc:docMk/>
            <pc:sldMk cId="3499127127" sldId="362"/>
            <ac:spMk id="35" creationId="{D1CE0D02-81EB-49D4-9E47-50B99F163A10}"/>
          </ac:spMkLst>
        </pc:spChg>
        <pc:spChg chg="del">
          <ac:chgData name="IFTEKHAR AHAMED SIDDIQUEE" userId="277aa2d722f6f038" providerId="LiveId" clId="{3F67417D-90E9-40E8-B54B-FA5354DBD050}" dt="2022-03-23T10:16:58.042" v="1251" actId="478"/>
          <ac:spMkLst>
            <pc:docMk/>
            <pc:sldMk cId="3499127127" sldId="362"/>
            <ac:spMk id="38" creationId="{DA41624B-7257-46B7-823C-29411E938A0E}"/>
          </ac:spMkLst>
        </pc:spChg>
        <pc:spChg chg="mod">
          <ac:chgData name="IFTEKHAR AHAMED SIDDIQUEE" userId="277aa2d722f6f038" providerId="LiveId" clId="{3F67417D-90E9-40E8-B54B-FA5354DBD050}" dt="2022-03-23T10:17:49.089" v="1266" actId="1076"/>
          <ac:spMkLst>
            <pc:docMk/>
            <pc:sldMk cId="3499127127" sldId="362"/>
            <ac:spMk id="668" creationId="{00000000-0000-0000-0000-000000000000}"/>
          </ac:spMkLst>
        </pc:spChg>
        <pc:picChg chg="add mod">
          <ac:chgData name="IFTEKHAR AHAMED SIDDIQUEE" userId="277aa2d722f6f038" providerId="LiveId" clId="{3F67417D-90E9-40E8-B54B-FA5354DBD050}" dt="2022-03-23T10:26:15.018" v="1292" actId="1076"/>
          <ac:picMkLst>
            <pc:docMk/>
            <pc:sldMk cId="3499127127" sldId="362"/>
            <ac:picMk id="3" creationId="{5555E8C1-F810-42F6-90BA-15AB0C5D602A}"/>
          </ac:picMkLst>
        </pc:picChg>
        <pc:picChg chg="add mod">
          <ac:chgData name="IFTEKHAR AHAMED SIDDIQUEE" userId="277aa2d722f6f038" providerId="LiveId" clId="{3F67417D-90E9-40E8-B54B-FA5354DBD050}" dt="2022-03-23T10:26:22.046" v="1294" actId="1076"/>
          <ac:picMkLst>
            <pc:docMk/>
            <pc:sldMk cId="3499127127" sldId="362"/>
            <ac:picMk id="5" creationId="{F816851F-3400-41E9-96AD-E87B8C5DE3B6}"/>
          </ac:picMkLst>
        </pc:picChg>
        <pc:picChg chg="del">
          <ac:chgData name="IFTEKHAR AHAMED SIDDIQUEE" userId="277aa2d722f6f038" providerId="LiveId" clId="{3F67417D-90E9-40E8-B54B-FA5354DBD050}" dt="2022-03-23T10:14:02.341" v="1223" actId="478"/>
          <ac:picMkLst>
            <pc:docMk/>
            <pc:sldMk cId="3499127127" sldId="362"/>
            <ac:picMk id="10" creationId="{8C3C4686-6A3E-46B3-B17F-45028A8B9B3A}"/>
          </ac:picMkLst>
        </pc:picChg>
        <pc:picChg chg="del">
          <ac:chgData name="IFTEKHAR AHAMED SIDDIQUEE" userId="277aa2d722f6f038" providerId="LiveId" clId="{3F67417D-90E9-40E8-B54B-FA5354DBD050}" dt="2022-03-23T10:15:42.596" v="1243" actId="478"/>
          <ac:picMkLst>
            <pc:docMk/>
            <pc:sldMk cId="3499127127" sldId="362"/>
            <ac:picMk id="16" creationId="{AFCB60E5-285B-4F6E-A1C5-8B2FA17E7B3D}"/>
          </ac:picMkLst>
        </pc:picChg>
        <pc:picChg chg="del">
          <ac:chgData name="IFTEKHAR AHAMED SIDDIQUEE" userId="277aa2d722f6f038" providerId="LiveId" clId="{3F67417D-90E9-40E8-B54B-FA5354DBD050}" dt="2022-03-23T10:16:59.200" v="1252" actId="478"/>
          <ac:picMkLst>
            <pc:docMk/>
            <pc:sldMk cId="3499127127" sldId="362"/>
            <ac:picMk id="18" creationId="{01870B7E-7FB5-4B85-948E-A2EBC9E80CAF}"/>
          </ac:picMkLst>
        </pc:picChg>
        <pc:picChg chg="del">
          <ac:chgData name="IFTEKHAR AHAMED SIDDIQUEE" userId="277aa2d722f6f038" providerId="LiveId" clId="{3F67417D-90E9-40E8-B54B-FA5354DBD050}" dt="2022-03-23T10:16:47.085" v="1244" actId="478"/>
          <ac:picMkLst>
            <pc:docMk/>
            <pc:sldMk cId="3499127127" sldId="362"/>
            <ac:picMk id="21" creationId="{7E3D39C2-AEDD-4618-B325-18DA270ABD44}"/>
          </ac:picMkLst>
        </pc:picChg>
        <pc:picChg chg="del">
          <ac:chgData name="IFTEKHAR AHAMED SIDDIQUEE" userId="277aa2d722f6f038" providerId="LiveId" clId="{3F67417D-90E9-40E8-B54B-FA5354DBD050}" dt="2022-03-23T10:16:52.586" v="1248" actId="478"/>
          <ac:picMkLst>
            <pc:docMk/>
            <pc:sldMk cId="3499127127" sldId="362"/>
            <ac:picMk id="31" creationId="{22580B1E-2194-45A4-A50C-06C3226C1721}"/>
          </ac:picMkLst>
        </pc:picChg>
        <pc:picChg chg="del">
          <ac:chgData name="IFTEKHAR AHAMED SIDDIQUEE" userId="277aa2d722f6f038" providerId="LiveId" clId="{3F67417D-90E9-40E8-B54B-FA5354DBD050}" dt="2022-03-23T10:16:56.175" v="1250" actId="478"/>
          <ac:picMkLst>
            <pc:docMk/>
            <pc:sldMk cId="3499127127" sldId="362"/>
            <ac:picMk id="33" creationId="{05E51806-4991-4C4A-8629-F34173F62B61}"/>
          </ac:picMkLst>
        </pc:picChg>
      </pc:sldChg>
      <pc:sldChg chg="addSp delSp modSp add mod ord setBg">
        <pc:chgData name="IFTEKHAR AHAMED SIDDIQUEE" userId="277aa2d722f6f038" providerId="LiveId" clId="{3F67417D-90E9-40E8-B54B-FA5354DBD050}" dt="2022-03-23T11:53:56.522" v="1519" actId="14100"/>
        <pc:sldMkLst>
          <pc:docMk/>
          <pc:sldMk cId="3013280532" sldId="363"/>
        </pc:sldMkLst>
        <pc:spChg chg="mod">
          <ac:chgData name="IFTEKHAR AHAMED SIDDIQUEE" userId="277aa2d722f6f038" providerId="LiveId" clId="{3F67417D-90E9-40E8-B54B-FA5354DBD050}" dt="2022-03-23T11:52:37.753" v="1497" actId="1076"/>
          <ac:spMkLst>
            <pc:docMk/>
            <pc:sldMk cId="3013280532" sldId="363"/>
            <ac:spMk id="20" creationId="{2EC8F82A-1302-4BBA-91F6-4ECD5A7ED17A}"/>
          </ac:spMkLst>
        </pc:spChg>
        <pc:spChg chg="mod">
          <ac:chgData name="IFTEKHAR AHAMED SIDDIQUEE" userId="277aa2d722f6f038" providerId="LiveId" clId="{3F67417D-90E9-40E8-B54B-FA5354DBD050}" dt="2022-03-23T11:52:57.681" v="1503" actId="1076"/>
          <ac:spMkLst>
            <pc:docMk/>
            <pc:sldMk cId="3013280532" sldId="363"/>
            <ac:spMk id="23" creationId="{8D33893F-99BA-4235-8922-FD4EAB5E45D0}"/>
          </ac:spMkLst>
        </pc:spChg>
        <pc:spChg chg="mod">
          <ac:chgData name="IFTEKHAR AHAMED SIDDIQUEE" userId="277aa2d722f6f038" providerId="LiveId" clId="{3F67417D-90E9-40E8-B54B-FA5354DBD050}" dt="2022-03-23T11:53:41.705" v="1515" actId="1076"/>
          <ac:spMkLst>
            <pc:docMk/>
            <pc:sldMk cId="3013280532" sldId="363"/>
            <ac:spMk id="28" creationId="{24AF5D4E-A53C-457F-BAF4-1FC4399F824D}"/>
          </ac:spMkLst>
        </pc:spChg>
        <pc:spChg chg="del">
          <ac:chgData name="IFTEKHAR AHAMED SIDDIQUEE" userId="277aa2d722f6f038" providerId="LiveId" clId="{3F67417D-90E9-40E8-B54B-FA5354DBD050}" dt="2022-03-23T11:52:01.990" v="1487" actId="478"/>
          <ac:spMkLst>
            <pc:docMk/>
            <pc:sldMk cId="3013280532" sldId="363"/>
            <ac:spMk id="35" creationId="{D1CE0D02-81EB-49D4-9E47-50B99F163A10}"/>
          </ac:spMkLst>
        </pc:spChg>
        <pc:spChg chg="del">
          <ac:chgData name="IFTEKHAR AHAMED SIDDIQUEE" userId="277aa2d722f6f038" providerId="LiveId" clId="{3F67417D-90E9-40E8-B54B-FA5354DBD050}" dt="2022-03-23T11:52:04.809" v="1489" actId="478"/>
          <ac:spMkLst>
            <pc:docMk/>
            <pc:sldMk cId="3013280532" sldId="363"/>
            <ac:spMk id="38" creationId="{DA41624B-7257-46B7-823C-29411E938A0E}"/>
          </ac:spMkLst>
        </pc:spChg>
        <pc:spChg chg="mod">
          <ac:chgData name="IFTEKHAR AHAMED SIDDIQUEE" userId="277aa2d722f6f038" providerId="LiveId" clId="{3F67417D-90E9-40E8-B54B-FA5354DBD050}" dt="2022-03-23T11:44:11.042" v="1394" actId="1076"/>
          <ac:spMkLst>
            <pc:docMk/>
            <pc:sldMk cId="3013280532" sldId="363"/>
            <ac:spMk id="667" creationId="{00000000-0000-0000-0000-000000000000}"/>
          </ac:spMkLst>
        </pc:spChg>
        <pc:spChg chg="mod">
          <ac:chgData name="IFTEKHAR AHAMED SIDDIQUEE" userId="277aa2d722f6f038" providerId="LiveId" clId="{3F67417D-90E9-40E8-B54B-FA5354DBD050}" dt="2022-03-23T11:53:16.105" v="1510" actId="1076"/>
          <ac:spMkLst>
            <pc:docMk/>
            <pc:sldMk cId="3013280532" sldId="363"/>
            <ac:spMk id="668" creationId="{00000000-0000-0000-0000-000000000000}"/>
          </ac:spMkLst>
        </pc:spChg>
        <pc:picChg chg="add mod">
          <ac:chgData name="IFTEKHAR AHAMED SIDDIQUEE" userId="277aa2d722f6f038" providerId="LiveId" clId="{3F67417D-90E9-40E8-B54B-FA5354DBD050}" dt="2022-03-23T11:53:33.473" v="1514" actId="14100"/>
          <ac:picMkLst>
            <pc:docMk/>
            <pc:sldMk cId="3013280532" sldId="363"/>
            <ac:picMk id="3" creationId="{E5E1AB1D-5D68-4873-BBF8-BCFC96535547}"/>
          </ac:picMkLst>
        </pc:picChg>
        <pc:picChg chg="add mod">
          <ac:chgData name="IFTEKHAR AHAMED SIDDIQUEE" userId="277aa2d722f6f038" providerId="LiveId" clId="{3F67417D-90E9-40E8-B54B-FA5354DBD050}" dt="2022-03-23T11:52:42.841" v="1499" actId="1076"/>
          <ac:picMkLst>
            <pc:docMk/>
            <pc:sldMk cId="3013280532" sldId="363"/>
            <ac:picMk id="5" creationId="{0A1ABF10-6A02-4D0F-A5FB-D5A67266CD2A}"/>
          </ac:picMkLst>
        </pc:picChg>
        <pc:picChg chg="add mod">
          <ac:chgData name="IFTEKHAR AHAMED SIDDIQUEE" userId="277aa2d722f6f038" providerId="LiveId" clId="{3F67417D-90E9-40E8-B54B-FA5354DBD050}" dt="2022-03-23T11:53:08.934" v="1509" actId="1035"/>
          <ac:picMkLst>
            <pc:docMk/>
            <pc:sldMk cId="3013280532" sldId="363"/>
            <ac:picMk id="7" creationId="{FF0814F2-1BC6-41A6-8E5D-B911AC28C6F1}"/>
          </ac:picMkLst>
        </pc:picChg>
        <pc:picChg chg="add mod">
          <ac:chgData name="IFTEKHAR AHAMED SIDDIQUEE" userId="277aa2d722f6f038" providerId="LiveId" clId="{3F67417D-90E9-40E8-B54B-FA5354DBD050}" dt="2022-03-23T11:53:56.522" v="1519" actId="14100"/>
          <ac:picMkLst>
            <pc:docMk/>
            <pc:sldMk cId="3013280532" sldId="363"/>
            <ac:picMk id="9" creationId="{17D401AE-E7A9-47F3-BC84-07B251830414}"/>
          </ac:picMkLst>
        </pc:picChg>
        <pc:picChg chg="del">
          <ac:chgData name="IFTEKHAR AHAMED SIDDIQUEE" userId="277aa2d722f6f038" providerId="LiveId" clId="{3F67417D-90E9-40E8-B54B-FA5354DBD050}" dt="2022-03-23T11:44:16.643" v="1395" actId="478"/>
          <ac:picMkLst>
            <pc:docMk/>
            <pc:sldMk cId="3013280532" sldId="363"/>
            <ac:picMk id="10" creationId="{8C3C4686-6A3E-46B3-B17F-45028A8B9B3A}"/>
          </ac:picMkLst>
        </pc:picChg>
        <pc:picChg chg="del">
          <ac:chgData name="IFTEKHAR AHAMED SIDDIQUEE" userId="277aa2d722f6f038" providerId="LiveId" clId="{3F67417D-90E9-40E8-B54B-FA5354DBD050}" dt="2022-03-23T11:47:20.575" v="1438" actId="478"/>
          <ac:picMkLst>
            <pc:docMk/>
            <pc:sldMk cId="3013280532" sldId="363"/>
            <ac:picMk id="16" creationId="{AFCB60E5-285B-4F6E-A1C5-8B2FA17E7B3D}"/>
          </ac:picMkLst>
        </pc:picChg>
        <pc:picChg chg="del">
          <ac:chgData name="IFTEKHAR AHAMED SIDDIQUEE" userId="277aa2d722f6f038" providerId="LiveId" clId="{3F67417D-90E9-40E8-B54B-FA5354DBD050}" dt="2022-03-23T11:47:46.285" v="1445" actId="478"/>
          <ac:picMkLst>
            <pc:docMk/>
            <pc:sldMk cId="3013280532" sldId="363"/>
            <ac:picMk id="18" creationId="{01870B7E-7FB5-4B85-948E-A2EBC9E80CAF}"/>
          </ac:picMkLst>
        </pc:picChg>
        <pc:picChg chg="del">
          <ac:chgData name="IFTEKHAR AHAMED SIDDIQUEE" userId="277aa2d722f6f038" providerId="LiveId" clId="{3F67417D-90E9-40E8-B54B-FA5354DBD050}" dt="2022-03-23T11:49:40.908" v="1464" actId="478"/>
          <ac:picMkLst>
            <pc:docMk/>
            <pc:sldMk cId="3013280532" sldId="363"/>
            <ac:picMk id="21" creationId="{7E3D39C2-AEDD-4618-B325-18DA270ABD44}"/>
          </ac:picMkLst>
        </pc:picChg>
        <pc:picChg chg="del">
          <ac:chgData name="IFTEKHAR AHAMED SIDDIQUEE" userId="277aa2d722f6f038" providerId="LiveId" clId="{3F67417D-90E9-40E8-B54B-FA5354DBD050}" dt="2022-03-23T11:51:44.633" v="1486" actId="478"/>
          <ac:picMkLst>
            <pc:docMk/>
            <pc:sldMk cId="3013280532" sldId="363"/>
            <ac:picMk id="31" creationId="{22580B1E-2194-45A4-A50C-06C3226C1721}"/>
          </ac:picMkLst>
        </pc:picChg>
        <pc:picChg chg="del">
          <ac:chgData name="IFTEKHAR AHAMED SIDDIQUEE" userId="277aa2d722f6f038" providerId="LiveId" clId="{3F67417D-90E9-40E8-B54B-FA5354DBD050}" dt="2022-03-23T11:52:02.950" v="1488" actId="478"/>
          <ac:picMkLst>
            <pc:docMk/>
            <pc:sldMk cId="3013280532" sldId="363"/>
            <ac:picMk id="33" creationId="{05E51806-4991-4C4A-8629-F34173F62B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310CB-FB33-4A57-8CEE-EA160CBAAA74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16E56-15EB-47BE-8F19-C8F06EB7F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7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69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44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16E56-15EB-47BE-8F19-C8F06EB7F2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03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16E56-15EB-47BE-8F19-C8F06EB7F2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2225520" y="2161800"/>
            <a:ext cx="4692240" cy="81972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00" name="Group 2"/>
          <p:cNvGrpSpPr/>
          <p:nvPr/>
        </p:nvGrpSpPr>
        <p:grpSpPr>
          <a:xfrm>
            <a:off x="7395120" y="0"/>
            <a:ext cx="1748520" cy="4012560"/>
            <a:chOff x="7395120" y="0"/>
            <a:chExt cx="1748520" cy="4012560"/>
          </a:xfrm>
        </p:grpSpPr>
        <p:sp>
          <p:nvSpPr>
            <p:cNvPr id="201" name="CustomShape 3"/>
            <p:cNvSpPr/>
            <p:nvPr/>
          </p:nvSpPr>
          <p:spPr>
            <a:xfrm rot="5400000" flipH="1">
              <a:off x="7471800" y="406080"/>
              <a:ext cx="2077920" cy="126576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107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4"/>
            <p:cNvSpPr/>
            <p:nvPr/>
          </p:nvSpPr>
          <p:spPr>
            <a:xfrm rot="5400000" flipH="1">
              <a:off x="7071840" y="1666440"/>
              <a:ext cx="2574000" cy="156780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107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5"/>
            <p:cNvSpPr/>
            <p:nvPr/>
          </p:nvSpPr>
          <p:spPr>
            <a:xfrm rot="16200000">
              <a:off x="8020440" y="2718360"/>
              <a:ext cx="1395720" cy="85032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6"/>
            <p:cNvSpPr/>
            <p:nvPr/>
          </p:nvSpPr>
          <p:spPr>
            <a:xfrm rot="16200000">
              <a:off x="7178040" y="542880"/>
              <a:ext cx="1110600" cy="67644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7"/>
            <p:cNvSpPr/>
            <p:nvPr/>
          </p:nvSpPr>
          <p:spPr>
            <a:xfrm rot="16200000" flipH="1">
              <a:off x="8242200" y="3381480"/>
              <a:ext cx="784080" cy="47772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6" name="CustomShape 8"/>
          <p:cNvSpPr/>
          <p:nvPr/>
        </p:nvSpPr>
        <p:spPr>
          <a:xfrm rot="5400000" flipH="1">
            <a:off x="-479520" y="1845360"/>
            <a:ext cx="2454840" cy="1495440"/>
          </a:xfrm>
          <a:prstGeom prst="parallelogram">
            <a:avLst>
              <a:gd name="adj" fmla="val 81897"/>
            </a:avLst>
          </a:prstGeom>
          <a:gradFill rotWithShape="0">
            <a:gsLst>
              <a:gs pos="0">
                <a:srgbClr val="CC3399"/>
              </a:gs>
              <a:gs pos="100000">
                <a:srgbClr val="6699FF"/>
              </a:gs>
            </a:gsLst>
            <a:lin ang="1079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9"/>
          <p:cNvSpPr/>
          <p:nvPr/>
        </p:nvSpPr>
        <p:spPr>
          <a:xfrm rot="5400000">
            <a:off x="-261720" y="1526760"/>
            <a:ext cx="1340280" cy="816120"/>
          </a:xfrm>
          <a:prstGeom prst="parallelogram">
            <a:avLst>
              <a:gd name="adj" fmla="val 81897"/>
            </a:avLst>
          </a:prstGeom>
          <a:gradFill rotWithShape="0">
            <a:gsLst>
              <a:gs pos="0">
                <a:srgbClr val="33CCCC"/>
              </a:gs>
              <a:gs pos="100000">
                <a:srgbClr val="66FF33"/>
              </a:gs>
            </a:gsLst>
            <a:lin ang="108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10"/>
          <p:cNvSpPr/>
          <p:nvPr/>
        </p:nvSpPr>
        <p:spPr>
          <a:xfrm rot="16200000" flipH="1">
            <a:off x="-358200" y="3663720"/>
            <a:ext cx="1838160" cy="1120320"/>
          </a:xfrm>
          <a:prstGeom prst="parallelogram">
            <a:avLst>
              <a:gd name="adj" fmla="val 81897"/>
            </a:avLst>
          </a:prstGeom>
          <a:gradFill rotWithShape="0">
            <a:gsLst>
              <a:gs pos="0">
                <a:srgbClr val="FF0066"/>
              </a:gs>
              <a:gs pos="100000">
                <a:srgbClr val="FF9900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11"/>
          <p:cNvSpPr/>
          <p:nvPr/>
        </p:nvSpPr>
        <p:spPr>
          <a:xfrm rot="16200000">
            <a:off x="-198720" y="1206720"/>
            <a:ext cx="1018440" cy="620280"/>
          </a:xfrm>
          <a:prstGeom prst="parallelogram">
            <a:avLst>
              <a:gd name="adj" fmla="val 81897"/>
            </a:avLst>
          </a:prstGeom>
          <a:solidFill>
            <a:srgbClr val="FFFFFF">
              <a:alpha val="1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12"/>
          <p:cNvSpPr/>
          <p:nvPr/>
        </p:nvSpPr>
        <p:spPr>
          <a:xfrm rot="16200000" flipH="1">
            <a:off x="472680" y="3024720"/>
            <a:ext cx="1271520" cy="774720"/>
          </a:xfrm>
          <a:prstGeom prst="parallelogram">
            <a:avLst>
              <a:gd name="adj" fmla="val 81897"/>
            </a:avLst>
          </a:prstGeom>
          <a:solidFill>
            <a:srgbClr val="0066FF">
              <a:alpha val="2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PlaceHolder 13"/>
          <p:cNvSpPr>
            <a:spLocks noGrp="1"/>
          </p:cNvSpPr>
          <p:nvPr>
            <p:ph type="sldNum"/>
          </p:nvPr>
        </p:nvSpPr>
        <p:spPr>
          <a:xfrm>
            <a:off x="8556840" y="4812480"/>
            <a:ext cx="586800" cy="3304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5804C321-26FE-4BAB-B923-E9C8ED4AEA64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212" name="PlaceHolder 1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67040" y="912960"/>
            <a:ext cx="5971680" cy="63576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067040" y="1650600"/>
            <a:ext cx="5971680" cy="27640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51" name="Group 3"/>
          <p:cNvGrpSpPr/>
          <p:nvPr/>
        </p:nvGrpSpPr>
        <p:grpSpPr>
          <a:xfrm>
            <a:off x="7395120" y="0"/>
            <a:ext cx="1748520" cy="4012560"/>
            <a:chOff x="7395120" y="0"/>
            <a:chExt cx="1748520" cy="4012560"/>
          </a:xfrm>
        </p:grpSpPr>
        <p:sp>
          <p:nvSpPr>
            <p:cNvPr id="252" name="CustomShape 4"/>
            <p:cNvSpPr/>
            <p:nvPr/>
          </p:nvSpPr>
          <p:spPr>
            <a:xfrm rot="5400000" flipH="1">
              <a:off x="7471800" y="406080"/>
              <a:ext cx="2077920" cy="126576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107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5"/>
            <p:cNvSpPr/>
            <p:nvPr/>
          </p:nvSpPr>
          <p:spPr>
            <a:xfrm rot="5400000" flipH="1">
              <a:off x="7071840" y="1666440"/>
              <a:ext cx="2574000" cy="156780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107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6"/>
            <p:cNvSpPr/>
            <p:nvPr/>
          </p:nvSpPr>
          <p:spPr>
            <a:xfrm rot="16200000">
              <a:off x="8020440" y="2718360"/>
              <a:ext cx="1395720" cy="85032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CustomShape 7"/>
            <p:cNvSpPr/>
            <p:nvPr/>
          </p:nvSpPr>
          <p:spPr>
            <a:xfrm rot="16200000">
              <a:off x="7178040" y="542880"/>
              <a:ext cx="1110600" cy="67644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8"/>
            <p:cNvSpPr/>
            <p:nvPr/>
          </p:nvSpPr>
          <p:spPr>
            <a:xfrm rot="16200000" flipH="1">
              <a:off x="8242200" y="3381480"/>
              <a:ext cx="784080" cy="47772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7" name="Group 9"/>
          <p:cNvGrpSpPr/>
          <p:nvPr/>
        </p:nvGrpSpPr>
        <p:grpSpPr>
          <a:xfrm>
            <a:off x="0" y="2738880"/>
            <a:ext cx="722160" cy="2404440"/>
            <a:chOff x="0" y="2738880"/>
            <a:chExt cx="722160" cy="2404440"/>
          </a:xfrm>
        </p:grpSpPr>
        <p:sp>
          <p:nvSpPr>
            <p:cNvPr id="258" name="CustomShape 10"/>
            <p:cNvSpPr/>
            <p:nvPr/>
          </p:nvSpPr>
          <p:spPr>
            <a:xfrm rot="5400000" flipH="1">
              <a:off x="-231480" y="3330000"/>
              <a:ext cx="1185480" cy="72216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107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11"/>
            <p:cNvSpPr/>
            <p:nvPr/>
          </p:nvSpPr>
          <p:spPr>
            <a:xfrm rot="5400000">
              <a:off x="-157680" y="3052080"/>
              <a:ext cx="808560" cy="49212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108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CustomShape 12"/>
            <p:cNvSpPr/>
            <p:nvPr/>
          </p:nvSpPr>
          <p:spPr>
            <a:xfrm rot="16200000" flipH="1">
              <a:off x="-172800" y="4429080"/>
              <a:ext cx="887760" cy="54072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CustomShape 13"/>
            <p:cNvSpPr/>
            <p:nvPr/>
          </p:nvSpPr>
          <p:spPr>
            <a:xfrm rot="16200000">
              <a:off x="-119880" y="2859120"/>
              <a:ext cx="614520" cy="37404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CustomShape 14"/>
            <p:cNvSpPr/>
            <p:nvPr/>
          </p:nvSpPr>
          <p:spPr>
            <a:xfrm rot="16200000" flipH="1">
              <a:off x="227520" y="4046400"/>
              <a:ext cx="614160" cy="37404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3" name="PlaceHolder 15"/>
          <p:cNvSpPr>
            <a:spLocks noGrp="1"/>
          </p:cNvSpPr>
          <p:nvPr>
            <p:ph type="sldNum"/>
          </p:nvPr>
        </p:nvSpPr>
        <p:spPr>
          <a:xfrm>
            <a:off x="8556840" y="4812480"/>
            <a:ext cx="586800" cy="3304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502D57F-4AF1-43A3-93F5-4843584A5352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"/>
          <p:cNvSpPr txBox="1"/>
          <p:nvPr/>
        </p:nvSpPr>
        <p:spPr>
          <a:xfrm>
            <a:off x="1596600" y="1920240"/>
            <a:ext cx="5810040" cy="159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i="0" u="none" strike="noStrike" cap="none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WELCOME</a:t>
            </a:r>
            <a:br>
              <a:rPr lang="en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600" b="1" i="0" u="none" strike="noStrike" cap="none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EVERYONE</a:t>
            </a:r>
            <a:endParaRPr sz="4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91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980609" y="0"/>
            <a:ext cx="648606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200" b="1" u="sng" spc="-1" dirty="0">
                <a:solidFill>
                  <a:schemeClr val="accent1"/>
                </a:solidFill>
                <a:latin typeface="Agency FB" panose="020B0503020202020204" pitchFamily="34" charset="0"/>
                <a:ea typeface="Hind"/>
              </a:rPr>
              <a:t>Program Feature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736263" y="1603902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24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ADMIN</a:t>
            </a:r>
            <a:endParaRPr lang="en-US" sz="2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24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TEACHER</a:t>
            </a:r>
            <a:endParaRPr lang="en-US" sz="2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24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STUDENT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2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EMPLOYEE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24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NOTICE</a:t>
            </a:r>
            <a:endParaRPr lang="en-US" sz="2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10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989887" y="105927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14982-4D76-4AF5-AC10-D9B75B4C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28" y="1194036"/>
            <a:ext cx="4330995" cy="2782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075173" y="252339"/>
            <a:ext cx="648606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</a:t>
            </a:r>
            <a:r>
              <a:rPr lang="en-US" sz="2400" b="1" u="sng" spc="-1" dirty="0">
                <a:solidFill>
                  <a:schemeClr val="accent1"/>
                </a:solidFill>
                <a:latin typeface="Agency FB" panose="020B0503020202020204" pitchFamily="34" charset="0"/>
                <a:ea typeface="Hind"/>
              </a:rPr>
              <a:t>Feature Details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    ADMIN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786504" y="1534289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TEACHER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EMPLOYEE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STUDENT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ACADEMIC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b="0" strike="noStrike" spc="-1">
                <a:solidFill>
                  <a:srgbClr val="FFFFFF"/>
                </a:solidFill>
                <a:latin typeface="Arial Rounded MT Bold" panose="020F0704030504030204" pitchFamily="34" charset="0"/>
              </a:rPr>
              <a:t>NOTICE</a:t>
            </a:r>
            <a:endParaRPr lang="en" sz="1600" b="0" strike="noStrike" spc="-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MESSANGER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CHANGE PASSWO-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RD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endParaRPr lang="en-US" sz="16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endParaRPr lang="en" sz="1600" spc="-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11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989887" y="105927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8B72B-6A52-4D5C-A497-ECD165E5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56" y="1197934"/>
            <a:ext cx="4354456" cy="27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2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751803" y="251610"/>
            <a:ext cx="648606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</a:t>
            </a:r>
            <a:r>
              <a:rPr lang="en-US" sz="2400" b="1" u="sng" spc="-1" dirty="0">
                <a:solidFill>
                  <a:schemeClr val="accent1"/>
                </a:solidFill>
                <a:latin typeface="Agency FB" panose="020B0503020202020204" pitchFamily="34" charset="0"/>
                <a:ea typeface="Hind"/>
              </a:rPr>
              <a:t>Feature Details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ADMIN-TEACHER-STUDENT-EMPLOYEE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735349" y="1701838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ADD NEW </a:t>
            </a: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UPDATE EXISTING</a:t>
            </a: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400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DELETE </a:t>
            </a: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EXISTING</a:t>
            </a:r>
            <a:endParaRPr lang="en" sz="1400" b="0" strike="noStrike" spc="-1" dirty="0">
              <a:solidFill>
                <a:srgbClr val="FFFFFF"/>
              </a:solidFill>
              <a:latin typeface="Arial Rounded MT Bold" panose="020F0704030504030204" pitchFamily="34" charset="0"/>
              <a:ea typeface="Hind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SEARCH </a:t>
            </a: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EXISTING</a:t>
            </a:r>
            <a:endParaRPr lang="en" sz="1400" spc="-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12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989887" y="105927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7BAA9-D929-4B5E-8DE3-352DB378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364" y="1190847"/>
            <a:ext cx="4316818" cy="27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599796" y="222850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</a:t>
            </a:r>
            <a:r>
              <a:rPr lang="en-US" b="1" u="sng" spc="-1" dirty="0">
                <a:solidFill>
                  <a:schemeClr val="accent1"/>
                </a:solidFill>
                <a:latin typeface="Agency FB" panose="020B0503020202020204" pitchFamily="34" charset="0"/>
                <a:ea typeface="Hind"/>
              </a:rPr>
              <a:t>Feature Details </a:t>
            </a: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pc="-1" dirty="0">
                <a:solidFill>
                  <a:schemeClr val="accent1"/>
                </a:solidFill>
                <a:latin typeface="Algerian" panose="04020705040A02060702" pitchFamily="82" charset="0"/>
              </a:rPr>
              <a:t>Add new </a:t>
            </a:r>
            <a:r>
              <a:rPr lang="en-US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teacher-employee-student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467306" y="2048400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ADD NEW TEACHER-EM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-PLOYEE-STUDENT</a:t>
            </a: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13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66034" y="1022285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99315-3A8D-410F-83C5-3D57D92E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099" y="1176670"/>
            <a:ext cx="4333496" cy="27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559449" y="487152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ADMIN-teacher-STUDENT-EMPLOYEE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        </a:t>
            </a: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update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467306" y="2048400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UPDATE TEACHER-STU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 DENT-EMPLOYEE INFO</a:t>
            </a: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14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46384" y="1181100"/>
            <a:ext cx="5829873" cy="3304813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696209" y="4320775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442A3-B6EA-44B9-8FD7-5F07E573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656" y="1296263"/>
            <a:ext cx="4635796" cy="29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045886" y="435625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ADMIN-teacher-STUDENT-EMPLOYEE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        DELETE</a:t>
            </a:r>
            <a:endParaRPr lang="en-US" sz="3000" b="0" strike="noStrike" spc="-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787834" y="1519280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DELETE TEACHER-ST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UDENT-EMPLOYEE</a:t>
            </a: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15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66034" y="1022285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" name="Group 2"/>
          <p:cNvGrpSpPr/>
          <p:nvPr/>
        </p:nvGrpSpPr>
        <p:grpSpPr>
          <a:xfrm>
            <a:off x="6014092" y="4458402"/>
            <a:ext cx="323391" cy="450507"/>
            <a:chOff x="4171680" y="1804320"/>
            <a:chExt cx="821520" cy="1227600"/>
          </a:xfrm>
        </p:grpSpPr>
        <p:sp>
          <p:nvSpPr>
            <p:cNvPr id="13" name="CustomShape 3"/>
            <p:cNvSpPr/>
            <p:nvPr/>
          </p:nvSpPr>
          <p:spPr>
            <a:xfrm rot="10800000" flipV="1">
              <a:off x="4171680" y="1804320"/>
              <a:ext cx="821520" cy="61776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3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4"/>
            <p:cNvSpPr/>
            <p:nvPr/>
          </p:nvSpPr>
          <p:spPr>
            <a:xfrm flipH="1" flipV="1">
              <a:off x="4171680" y="2414160"/>
              <a:ext cx="821520" cy="61740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16206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" name="Group 5"/>
          <p:cNvGrpSpPr/>
          <p:nvPr/>
        </p:nvGrpSpPr>
        <p:grpSpPr>
          <a:xfrm>
            <a:off x="4283998" y="4477465"/>
            <a:ext cx="298442" cy="457999"/>
            <a:chOff x="1972800" y="1802880"/>
            <a:chExt cx="821880" cy="1227960"/>
          </a:xfrm>
        </p:grpSpPr>
        <p:sp>
          <p:nvSpPr>
            <p:cNvPr id="16" name="CustomShape 6"/>
            <p:cNvSpPr/>
            <p:nvPr/>
          </p:nvSpPr>
          <p:spPr>
            <a:xfrm rot="10800000" flipV="1">
              <a:off x="1973160" y="1802880"/>
              <a:ext cx="821520" cy="61776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3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7"/>
            <p:cNvSpPr/>
            <p:nvPr/>
          </p:nvSpPr>
          <p:spPr>
            <a:xfrm flipH="1" flipV="1">
              <a:off x="1972440" y="2413080"/>
              <a:ext cx="821520" cy="61740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16206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" name="CustomShape 11"/>
          <p:cNvSpPr/>
          <p:nvPr/>
        </p:nvSpPr>
        <p:spPr>
          <a:xfrm>
            <a:off x="2774977" y="4090205"/>
            <a:ext cx="1508760" cy="12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2400" b="1" spc="-1" dirty="0">
                <a:solidFill>
                  <a:srgbClr val="FF6600"/>
                </a:solidFill>
                <a:latin typeface="Hind"/>
              </a:rPr>
              <a:t>ID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4004405" y="4231801"/>
            <a:ext cx="2129416" cy="941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400" b="1" spc="-1" dirty="0">
                <a:solidFill>
                  <a:srgbClr val="FFFF00"/>
                </a:solidFill>
              </a:rPr>
              <a:t>CONFIRMATION</a:t>
            </a:r>
            <a:endParaRPr lang="en-US" sz="1400" b="1" strike="noStrike" spc="-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059106" y="4527665"/>
            <a:ext cx="1506366" cy="4143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2400" b="1" spc="-1" dirty="0">
                <a:solidFill>
                  <a:srgbClr val="66FF33"/>
                </a:solidFill>
                <a:latin typeface="Hind"/>
              </a:rPr>
              <a:t>DELETE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BC365-F19B-41C3-B550-588D72F3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47" y="1157514"/>
            <a:ext cx="4381558" cy="27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613096" y="390141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ADMIN-teacher-STUDENT-EMPLOYEE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        SEARCH</a:t>
            </a:r>
            <a:endParaRPr lang="en-US" sz="3000" b="0" strike="noStrike" spc="-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773657" y="2056112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SEARCH</a:t>
            </a: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16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66034" y="1022285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" name="Group 5"/>
          <p:cNvGrpSpPr/>
          <p:nvPr/>
        </p:nvGrpSpPr>
        <p:grpSpPr>
          <a:xfrm>
            <a:off x="4283998" y="4477465"/>
            <a:ext cx="298442" cy="457999"/>
            <a:chOff x="1972800" y="1802880"/>
            <a:chExt cx="821880" cy="1227960"/>
          </a:xfrm>
        </p:grpSpPr>
        <p:sp>
          <p:nvSpPr>
            <p:cNvPr id="16" name="CustomShape 6"/>
            <p:cNvSpPr/>
            <p:nvPr/>
          </p:nvSpPr>
          <p:spPr>
            <a:xfrm rot="10800000" flipV="1">
              <a:off x="1973160" y="1802880"/>
              <a:ext cx="821520" cy="61776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394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7"/>
            <p:cNvSpPr/>
            <p:nvPr/>
          </p:nvSpPr>
          <p:spPr>
            <a:xfrm flipH="1" flipV="1">
              <a:off x="1972440" y="2413080"/>
              <a:ext cx="821520" cy="617400"/>
            </a:xfrm>
            <a:prstGeom prst="parallelogram">
              <a:avLst>
                <a:gd name="adj" fmla="val 81897"/>
              </a:avLst>
            </a:prstGeom>
            <a:gradFill rotWithShape="0"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16206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" name="CustomShape 11"/>
          <p:cNvSpPr/>
          <p:nvPr/>
        </p:nvSpPr>
        <p:spPr>
          <a:xfrm>
            <a:off x="2774977" y="4090205"/>
            <a:ext cx="1508760" cy="12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2400" b="1" spc="-1" dirty="0">
                <a:solidFill>
                  <a:srgbClr val="FF6600"/>
                </a:solidFill>
                <a:latin typeface="Hind"/>
              </a:rPr>
              <a:t>ID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3696571" y="4242125"/>
            <a:ext cx="2129416" cy="941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1400" b="1" spc="-1" dirty="0">
                <a:solidFill>
                  <a:srgbClr val="FFFF00"/>
                </a:solidFill>
              </a:rPr>
              <a:t>SEE DATA</a:t>
            </a:r>
            <a:endParaRPr lang="en-US" sz="1400" b="1" strike="noStrike" spc="-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307263" y="4480083"/>
            <a:ext cx="1506366" cy="4143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03267C-29E1-416C-871C-39D42D56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35" y="1123579"/>
            <a:ext cx="4349693" cy="27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9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37572" y="262031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ADMIN-ACADEMIC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43051" y="1197935"/>
            <a:ext cx="4659805" cy="1814099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b="0" strike="noStrike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DEPARTMENT AND COURSE</a:t>
            </a:r>
          </a:p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CARICULAM EDIT-CREATE</a:t>
            </a:r>
          </a:p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b="0" strike="noStrike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SEMESTER CONTROL</a:t>
            </a:r>
          </a:p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SECTION CREATE</a:t>
            </a:r>
          </a:p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b="0" strike="noStrike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RESULT P</a:t>
            </a: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UBLISH</a:t>
            </a:r>
            <a:endParaRPr lang="en-US" sz="1400" b="0" strike="noStrike" spc="-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17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652741" y="1006548"/>
            <a:ext cx="6506604" cy="3596252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710385" y="4426932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AA7BD-4BFA-4980-9FEE-58650302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58" y="1197532"/>
            <a:ext cx="5153247" cy="31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282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0" y="-23044"/>
            <a:ext cx="7639851" cy="61829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ADMIN-academic overview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560206" y="2210245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ALL DEPARTMENT</a:t>
            </a:r>
          </a:p>
        </p:txBody>
      </p:sp>
      <p:sp>
        <p:nvSpPr>
          <p:cNvPr id="669" name="TextShape 3"/>
          <p:cNvSpPr txBox="1"/>
          <p:nvPr/>
        </p:nvSpPr>
        <p:spPr>
          <a:xfrm>
            <a:off x="8557200" y="481302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18</a:t>
            </a:fld>
            <a:endParaRPr lang="en-US" sz="1100" b="0" strike="noStrike" spc="-1">
              <a:latin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C4686-6A3E-46B3-B17F-45028A8B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3" y="769599"/>
            <a:ext cx="2698954" cy="1447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CB60E5-285B-4F6E-A1C5-8B2FA17E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99" y="762369"/>
            <a:ext cx="2762817" cy="1447876"/>
          </a:xfrm>
          <a:prstGeom prst="rect">
            <a:avLst/>
          </a:prstGeom>
        </p:spPr>
      </p:pic>
      <p:sp>
        <p:nvSpPr>
          <p:cNvPr id="20" name="TextShape 2">
            <a:extLst>
              <a:ext uri="{FF2B5EF4-FFF2-40B4-BE49-F238E27FC236}">
                <a16:creationId xmlns:a16="http://schemas.microsoft.com/office/drawing/2014/main" id="{2EC8F82A-1302-4BBA-91F6-4ECD5A7ED17A}"/>
              </a:ext>
            </a:extLst>
          </p:cNvPr>
          <p:cNvSpPr txBox="1"/>
          <p:nvPr/>
        </p:nvSpPr>
        <p:spPr>
          <a:xfrm>
            <a:off x="3488836" y="2161694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ADD DEPARTMENT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870B7E-7FB5-4B85-948E-A2EBC9E8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62" y="749874"/>
            <a:ext cx="2591377" cy="1460371"/>
          </a:xfrm>
          <a:prstGeom prst="rect">
            <a:avLst/>
          </a:prstGeom>
        </p:spPr>
      </p:pic>
      <p:sp>
        <p:nvSpPr>
          <p:cNvPr id="23" name="TextShape 2">
            <a:extLst>
              <a:ext uri="{FF2B5EF4-FFF2-40B4-BE49-F238E27FC236}">
                <a16:creationId xmlns:a16="http://schemas.microsoft.com/office/drawing/2014/main" id="{8D33893F-99BA-4235-8922-FD4EAB5E45D0}"/>
              </a:ext>
            </a:extLst>
          </p:cNvPr>
          <p:cNvSpPr txBox="1"/>
          <p:nvPr/>
        </p:nvSpPr>
        <p:spPr>
          <a:xfrm>
            <a:off x="6251653" y="2210245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EDIT DEPARTMENT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3D39C2-AEDD-4618-B325-18DA270A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17" y="2951900"/>
            <a:ext cx="2681585" cy="1447875"/>
          </a:xfrm>
          <a:prstGeom prst="rect">
            <a:avLst/>
          </a:prstGeom>
        </p:spPr>
      </p:pic>
      <p:sp>
        <p:nvSpPr>
          <p:cNvPr id="28" name="TextShape 2">
            <a:extLst>
              <a:ext uri="{FF2B5EF4-FFF2-40B4-BE49-F238E27FC236}">
                <a16:creationId xmlns:a16="http://schemas.microsoft.com/office/drawing/2014/main" id="{24AF5D4E-A53C-457F-BAF4-1FC4399F824D}"/>
              </a:ext>
            </a:extLst>
          </p:cNvPr>
          <p:cNvSpPr txBox="1"/>
          <p:nvPr/>
        </p:nvSpPr>
        <p:spPr>
          <a:xfrm>
            <a:off x="331979" y="4413520"/>
            <a:ext cx="2585066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 algn="ctr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CREATE/DELETE      CARICULAM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2580B1E-2194-45A4-A50C-06C3226C1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974" y="2928019"/>
            <a:ext cx="2762816" cy="1485501"/>
          </a:xfrm>
          <a:prstGeom prst="rect">
            <a:avLst/>
          </a:prstGeom>
        </p:spPr>
      </p:pic>
      <p:sp>
        <p:nvSpPr>
          <p:cNvPr id="35" name="TextShape 2">
            <a:extLst>
              <a:ext uri="{FF2B5EF4-FFF2-40B4-BE49-F238E27FC236}">
                <a16:creationId xmlns:a16="http://schemas.microsoft.com/office/drawing/2014/main" id="{D1CE0D02-81EB-49D4-9E47-50B99F163A10}"/>
              </a:ext>
            </a:extLst>
          </p:cNvPr>
          <p:cNvSpPr txBox="1"/>
          <p:nvPr/>
        </p:nvSpPr>
        <p:spPr>
          <a:xfrm>
            <a:off x="3131657" y="4399775"/>
            <a:ext cx="2585066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 algn="ctr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EDIT CARICULAM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E51806-4991-4C4A-8629-F34173F62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162" y="2928019"/>
            <a:ext cx="2591377" cy="1464872"/>
          </a:xfrm>
          <a:prstGeom prst="rect">
            <a:avLst/>
          </a:prstGeom>
        </p:spPr>
      </p:pic>
      <p:sp>
        <p:nvSpPr>
          <p:cNvPr id="38" name="TextShape 2">
            <a:extLst>
              <a:ext uri="{FF2B5EF4-FFF2-40B4-BE49-F238E27FC236}">
                <a16:creationId xmlns:a16="http://schemas.microsoft.com/office/drawing/2014/main" id="{DA41624B-7257-46B7-823C-29411E938A0E}"/>
              </a:ext>
            </a:extLst>
          </p:cNvPr>
          <p:cNvSpPr txBox="1"/>
          <p:nvPr/>
        </p:nvSpPr>
        <p:spPr>
          <a:xfrm>
            <a:off x="6155132" y="4417463"/>
            <a:ext cx="2585066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 algn="ctr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ADD-EDIT </a:t>
            </a:r>
          </a:p>
          <a:p>
            <a:pPr marL="76680" algn="ctr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   SEMESTER</a:t>
            </a:r>
          </a:p>
        </p:txBody>
      </p:sp>
    </p:spTree>
    <p:extLst>
      <p:ext uri="{BB962C8B-B14F-4D97-AF65-F5344CB8AC3E}">
        <p14:creationId xmlns:p14="http://schemas.microsoft.com/office/powerpoint/2010/main" val="83782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0" y="-23044"/>
            <a:ext cx="7639851" cy="61829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ADMIN-academic overview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1175093" y="3959868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GB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CREATE SECTION</a:t>
            </a:r>
            <a:endParaRPr lang="en-US" sz="1400" spc="-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7200" y="481302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19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2EC8F82A-1302-4BBA-91F6-4ECD5A7ED17A}"/>
              </a:ext>
            </a:extLst>
          </p:cNvPr>
          <p:cNvSpPr txBox="1"/>
          <p:nvPr/>
        </p:nvSpPr>
        <p:spPr>
          <a:xfrm>
            <a:off x="5842176" y="4025935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PUBLISH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5E8C1-F810-42F6-90BA-15AB0C5D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3" y="1456597"/>
            <a:ext cx="4135147" cy="2230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6851F-3400-41E9-96AD-E87B8C5D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48" y="1456597"/>
            <a:ext cx="3997459" cy="223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"/>
          <p:cNvSpPr txBox="1"/>
          <p:nvPr/>
        </p:nvSpPr>
        <p:spPr>
          <a:xfrm>
            <a:off x="1596600" y="1920240"/>
            <a:ext cx="5810040" cy="159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4600" b="1" i="0" u="none" strike="noStrike" cap="none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UNIVERSITY       MANAGEMENT SYSTEM</a:t>
            </a:r>
            <a:br>
              <a:rPr lang="en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4600" b="1" i="0" u="none" strike="noStrike" cap="none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(UMS)</a:t>
            </a:r>
            <a:endParaRPr sz="4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60687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085221" y="252339"/>
            <a:ext cx="648606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TEACHER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761116" y="1184018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INFORMATION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STUDENT RE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-SULT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SEE STUDENT INF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        -</a:t>
            </a:r>
            <a:r>
              <a:rPr lang="en" sz="16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ORMATIOM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UPDATE STUDENT 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RESULT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MESSENGER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CLASSES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CHANGE PASSWO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-RD</a:t>
            </a:r>
            <a:endParaRPr lang="en-US" sz="16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20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989887" y="105927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DF400-130A-4674-BF7E-4F7123DC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92" y="1195402"/>
            <a:ext cx="4369696" cy="27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560206" y="62664"/>
            <a:ext cx="7639851" cy="61829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TEACHER overview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992534" y="2581246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INFORMATION</a:t>
            </a:r>
          </a:p>
        </p:txBody>
      </p:sp>
      <p:sp>
        <p:nvSpPr>
          <p:cNvPr id="669" name="TextShape 3"/>
          <p:cNvSpPr txBox="1"/>
          <p:nvPr/>
        </p:nvSpPr>
        <p:spPr>
          <a:xfrm>
            <a:off x="8557200" y="481302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21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2EC8F82A-1302-4BBA-91F6-4ECD5A7ED17A}"/>
              </a:ext>
            </a:extLst>
          </p:cNvPr>
          <p:cNvSpPr txBox="1"/>
          <p:nvPr/>
        </p:nvSpPr>
        <p:spPr>
          <a:xfrm>
            <a:off x="5640628" y="2591560"/>
            <a:ext cx="2488545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GB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STUDENT INFO</a:t>
            </a:r>
            <a:endParaRPr lang="en-US" sz="1400" spc="-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TextShape 2">
            <a:extLst>
              <a:ext uri="{FF2B5EF4-FFF2-40B4-BE49-F238E27FC236}">
                <a16:creationId xmlns:a16="http://schemas.microsoft.com/office/drawing/2014/main" id="{8D33893F-99BA-4235-8922-FD4EAB5E45D0}"/>
              </a:ext>
            </a:extLst>
          </p:cNvPr>
          <p:cNvSpPr txBox="1"/>
          <p:nvPr/>
        </p:nvSpPr>
        <p:spPr>
          <a:xfrm>
            <a:off x="5764730" y="4687610"/>
            <a:ext cx="2488545" cy="740293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GB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SEE CLASSES</a:t>
            </a:r>
            <a:endParaRPr lang="en-US" sz="1400" spc="-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extShape 2">
            <a:extLst>
              <a:ext uri="{FF2B5EF4-FFF2-40B4-BE49-F238E27FC236}">
                <a16:creationId xmlns:a16="http://schemas.microsoft.com/office/drawing/2014/main" id="{24AF5D4E-A53C-457F-BAF4-1FC4399F824D}"/>
              </a:ext>
            </a:extLst>
          </p:cNvPr>
          <p:cNvSpPr txBox="1"/>
          <p:nvPr/>
        </p:nvSpPr>
        <p:spPr>
          <a:xfrm>
            <a:off x="678074" y="4742195"/>
            <a:ext cx="2585066" cy="7206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 algn="ctr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GB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</a:t>
            </a: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PDATE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1AB1D-5D68-4873-BBF8-BCFC9653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4" y="701583"/>
            <a:ext cx="3645833" cy="1870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ABF10-6A02-4D0F-A5FB-D5A67266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374" y="673867"/>
            <a:ext cx="3581552" cy="1910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814F2-1BC6-41A6-8E5D-B911AC28C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374" y="2972110"/>
            <a:ext cx="3581552" cy="1773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401AE-E7A9-47F3-BC84-07B251830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74" y="2972110"/>
            <a:ext cx="3709628" cy="17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8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306285" y="184658"/>
            <a:ext cx="648606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STUDENT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761116" y="1184018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INFORMATION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PRESENT COU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-US" sz="16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-RSE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b="0" strike="noStrike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COURSE REGISTR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  <a:ea typeface="Hind"/>
              </a:rPr>
              <a:t>        -ATION</a:t>
            </a:r>
            <a:endParaRPr lang="en" sz="1600" b="0" strike="noStrike" spc="-1" dirty="0">
              <a:solidFill>
                <a:srgbClr val="FFFFFF"/>
              </a:solidFill>
              <a:latin typeface="Arial Rounded MT Bold" panose="020F0704030504030204" pitchFamily="34" charset="0"/>
              <a:ea typeface="Hind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RESULT</a:t>
            </a: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MESSENGER</a:t>
            </a:r>
            <a:endParaRPr lang="en" sz="1600" b="0" strike="noStrike" spc="-1" dirty="0">
              <a:solidFill>
                <a:srgbClr val="FFFFFF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CHANGE PASSWO</a:t>
            </a:r>
          </a:p>
          <a:p>
            <a:pPr marL="76680">
              <a:lnSpc>
                <a:spcPct val="100000"/>
              </a:lnSpc>
              <a:buClr>
                <a:srgbClr val="1C4587"/>
              </a:buClr>
            </a:pPr>
            <a:r>
              <a:rPr lang="en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-RD</a:t>
            </a:r>
            <a:endParaRPr lang="en-US" sz="16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22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989887" y="105927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D20FE-AB5F-43B2-8D28-AD3E3073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50" y="1195402"/>
            <a:ext cx="4297964" cy="2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5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32260D-6A4C-4681-8F90-B902FBC7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14" y="769258"/>
            <a:ext cx="3288429" cy="1865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E6885-0310-4B74-8D09-652B6936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" y="769258"/>
            <a:ext cx="3299868" cy="1865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98EEC-E9FF-4538-9724-1F6BCC48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85" y="2943161"/>
            <a:ext cx="3219487" cy="1898693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C47ED253-F312-4D39-8ACC-3F9D6EAF7CEE}"/>
              </a:ext>
            </a:extLst>
          </p:cNvPr>
          <p:cNvSpPr txBox="1"/>
          <p:nvPr/>
        </p:nvSpPr>
        <p:spPr>
          <a:xfrm>
            <a:off x="556176" y="2411265"/>
            <a:ext cx="293451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COURSE REGISTRATION</a:t>
            </a:r>
            <a:endParaRPr lang="en-US" sz="14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3A435FBF-AE6F-41E0-B328-16682601477A}"/>
              </a:ext>
            </a:extLst>
          </p:cNvPr>
          <p:cNvSpPr txBox="1"/>
          <p:nvPr/>
        </p:nvSpPr>
        <p:spPr>
          <a:xfrm>
            <a:off x="5653314" y="2353784"/>
            <a:ext cx="293451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spc="-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ALL COURSE</a:t>
            </a:r>
          </a:p>
        </p:txBody>
      </p:sp>
      <p:sp>
        <p:nvSpPr>
          <p:cNvPr id="10" name="TextShape 2">
            <a:extLst>
              <a:ext uri="{FF2B5EF4-FFF2-40B4-BE49-F238E27FC236}">
                <a16:creationId xmlns:a16="http://schemas.microsoft.com/office/drawing/2014/main" id="{53B6D6AC-FA48-4BBE-89D7-9F715DD78117}"/>
              </a:ext>
            </a:extLst>
          </p:cNvPr>
          <p:cNvSpPr txBox="1"/>
          <p:nvPr/>
        </p:nvSpPr>
        <p:spPr>
          <a:xfrm>
            <a:off x="2989973" y="4601995"/>
            <a:ext cx="293451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        RESULT</a:t>
            </a:r>
            <a:endParaRPr lang="en-US" sz="14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679F3504-D32B-45D6-B5FF-D37C38EB238B}"/>
              </a:ext>
            </a:extLst>
          </p:cNvPr>
          <p:cNvSpPr txBox="1"/>
          <p:nvPr/>
        </p:nvSpPr>
        <p:spPr>
          <a:xfrm>
            <a:off x="2023431" y="38697"/>
            <a:ext cx="7833088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STUDENT-ACADEMIC overview</a:t>
            </a:r>
          </a:p>
        </p:txBody>
      </p:sp>
    </p:spTree>
    <p:extLst>
      <p:ext uri="{BB962C8B-B14F-4D97-AF65-F5344CB8AC3E}">
        <p14:creationId xmlns:p14="http://schemas.microsoft.com/office/powerpoint/2010/main" val="48277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075173" y="252339"/>
            <a:ext cx="648606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employee</a:t>
            </a:r>
          </a:p>
        </p:txBody>
      </p:sp>
      <p:sp>
        <p:nvSpPr>
          <p:cNvPr id="668" name="TextShape 2"/>
          <p:cNvSpPr txBox="1"/>
          <p:nvPr/>
        </p:nvSpPr>
        <p:spPr>
          <a:xfrm>
            <a:off x="527015" y="1815642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PROFILE </a:t>
            </a:r>
          </a:p>
          <a:p>
            <a:pPr marL="7668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</a:pPr>
            <a:r>
              <a:rPr lang="en-US" sz="16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       INFORMATION</a:t>
            </a:r>
            <a:endParaRPr lang="en-US" sz="16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24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989887" y="105927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4C602-B505-45BE-855D-10F73B6C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29" y="1181244"/>
            <a:ext cx="4331782" cy="27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064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37572" y="262031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    MESSENGER</a:t>
            </a:r>
            <a:endParaRPr lang="en-US" sz="3000" b="0" strike="noStrike" spc="-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556176" y="1475094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MESSENGER </a:t>
            </a:r>
            <a:endParaRPr lang="en-US" sz="14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25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2666732" y="1072579"/>
            <a:ext cx="6058693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1"/>
          <p:cNvSpPr/>
          <p:nvPr/>
        </p:nvSpPr>
        <p:spPr>
          <a:xfrm>
            <a:off x="2774977" y="4090205"/>
            <a:ext cx="1508760" cy="12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3696571" y="4242125"/>
            <a:ext cx="2129416" cy="941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1400" b="1" strike="noStrike" spc="-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307263" y="4480083"/>
            <a:ext cx="1506366" cy="4143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57" y="1185683"/>
            <a:ext cx="4854250" cy="28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13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0" y="247514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MESSENGER-Send message</a:t>
            </a:r>
            <a:endParaRPr lang="en-US" sz="3000" b="0" strike="noStrike" spc="-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556176" y="1475094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SEND MESSAGE</a:t>
            </a:r>
            <a:endParaRPr lang="en-US" sz="14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26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84947" y="102725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1"/>
          <p:cNvSpPr/>
          <p:nvPr/>
        </p:nvSpPr>
        <p:spPr>
          <a:xfrm>
            <a:off x="2774977" y="4090205"/>
            <a:ext cx="1508760" cy="12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3696571" y="4242125"/>
            <a:ext cx="2129416" cy="941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1400" b="1" strike="noStrike" spc="-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307263" y="4480083"/>
            <a:ext cx="1506366" cy="4143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71" y="1124183"/>
            <a:ext cx="4270270" cy="27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37572" y="262031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CHANGE PASSWORD</a:t>
            </a:r>
            <a:endParaRPr lang="en-US" sz="3000" b="0" strike="noStrike" spc="-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556176" y="1475094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CHANGE PASSWORD</a:t>
            </a:r>
            <a:endParaRPr lang="en-US" sz="14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27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84947" y="102725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1"/>
          <p:cNvSpPr/>
          <p:nvPr/>
        </p:nvSpPr>
        <p:spPr>
          <a:xfrm>
            <a:off x="2774977" y="4090205"/>
            <a:ext cx="1508760" cy="12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3696571" y="4242125"/>
            <a:ext cx="2129416" cy="941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1400" b="1" strike="noStrike" spc="-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307263" y="4480083"/>
            <a:ext cx="1506366" cy="4143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71" y="1203748"/>
            <a:ext cx="4259760" cy="27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490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210389" y="129337"/>
            <a:ext cx="7639851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spc="-1" dirty="0">
                <a:solidFill>
                  <a:schemeClr val="accent1"/>
                </a:solidFill>
                <a:latin typeface="Algerian" panose="04020705040A02060702" pitchFamily="82" charset="0"/>
              </a:rPr>
              <a:t>                        NOTICE BOARD</a:t>
            </a:r>
            <a:endParaRPr lang="en-US" sz="3000" b="0" strike="noStrike" spc="-1" dirty="0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556176" y="1475094"/>
            <a:ext cx="5971680" cy="276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80520">
              <a:lnSpc>
                <a:spcPct val="100000"/>
              </a:lnSpc>
              <a:spcBef>
                <a:spcPts val="601"/>
              </a:spcBef>
              <a:buClr>
                <a:srgbClr val="1C4587"/>
              </a:buClr>
              <a:buFont typeface="Hind"/>
              <a:buChar char="›"/>
            </a:pPr>
            <a:endParaRPr lang="en-US" sz="1400" b="0" strike="noStrike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marL="457200" indent="-380520">
              <a:lnSpc>
                <a:spcPct val="100000"/>
              </a:lnSpc>
              <a:buClr>
                <a:srgbClr val="1C4587"/>
              </a:buClr>
              <a:buFont typeface="Hind"/>
              <a:buChar char="›"/>
            </a:pPr>
            <a:r>
              <a:rPr lang="en-US" sz="1400" spc="-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SEE NOTICE </a:t>
            </a:r>
            <a:endParaRPr lang="en-US" sz="1400" spc="-1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28</a:t>
            </a:fld>
            <a:endParaRPr lang="en-US" sz="1100" b="0" strike="noStrike" spc="-1">
              <a:latin typeface="Times New Roman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084947" y="1027254"/>
            <a:ext cx="5482080" cy="3211920"/>
            <a:chOff x="2788920" y="1451160"/>
            <a:chExt cx="5482080" cy="3211920"/>
          </a:xfrm>
        </p:grpSpPr>
        <p:sp>
          <p:nvSpPr>
            <p:cNvPr id="6" name="CustomShape 4"/>
            <p:cNvSpPr/>
            <p:nvPr/>
          </p:nvSpPr>
          <p:spPr>
            <a:xfrm>
              <a:off x="3237480" y="1451160"/>
              <a:ext cx="4583520" cy="3067920"/>
            </a:xfrm>
            <a:custGeom>
              <a:avLst/>
              <a:gdLst/>
              <a:ahLst/>
              <a:cxnLst/>
              <a:rect l="l" t="t" r="r" b="b"/>
              <a:pathLst>
                <a:path w="5161606" h="3454973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5"/>
            <p:cNvSpPr/>
            <p:nvPr/>
          </p:nvSpPr>
          <p:spPr>
            <a:xfrm>
              <a:off x="2788920" y="4578840"/>
              <a:ext cx="5482080" cy="84240"/>
            </a:xfrm>
            <a:custGeom>
              <a:avLst/>
              <a:gdLst/>
              <a:ahLst/>
              <a:cxnLst/>
              <a:rect l="l" t="t" r="r" b="b"/>
              <a:pathLst>
                <a:path w="6173152" h="95178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6"/>
            <p:cNvSpPr/>
            <p:nvPr/>
          </p:nvSpPr>
          <p:spPr>
            <a:xfrm>
              <a:off x="2788920" y="4511160"/>
              <a:ext cx="5481000" cy="67320"/>
            </a:xfrm>
            <a:custGeom>
              <a:avLst/>
              <a:gdLst/>
              <a:ahLst/>
              <a:cxnLst/>
              <a:rect l="l" t="t" r="r" b="b"/>
              <a:pathLst>
                <a:path w="6172200" h="76142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360">
              <a:solidFill>
                <a:schemeClr val="accent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CustomShape 7"/>
          <p:cNvSpPr/>
          <p:nvPr/>
        </p:nvSpPr>
        <p:spPr>
          <a:xfrm>
            <a:off x="5504823" y="4127194"/>
            <a:ext cx="802440" cy="86914"/>
          </a:xfrm>
          <a:custGeom>
            <a:avLst/>
            <a:gdLst/>
            <a:ahLst/>
            <a:cxnLst/>
            <a:rect l="l" t="t" r="r" b="b"/>
            <a:pathLst>
              <a:path w="903922" h="47589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1"/>
          <p:cNvSpPr/>
          <p:nvPr/>
        </p:nvSpPr>
        <p:spPr>
          <a:xfrm>
            <a:off x="2774977" y="4090205"/>
            <a:ext cx="1508760" cy="124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2"/>
          <p:cNvSpPr/>
          <p:nvPr/>
        </p:nvSpPr>
        <p:spPr>
          <a:xfrm>
            <a:off x="3696571" y="4242125"/>
            <a:ext cx="2129416" cy="941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1400" b="1" strike="noStrike" spc="-1" dirty="0">
              <a:solidFill>
                <a:srgbClr val="FFFF00"/>
              </a:solidFill>
              <a:latin typeface="Arial"/>
            </a:endParaRPr>
          </a:p>
        </p:txBody>
      </p:sp>
      <p:sp>
        <p:nvSpPr>
          <p:cNvPr id="23" name="CustomShape 13"/>
          <p:cNvSpPr/>
          <p:nvPr/>
        </p:nvSpPr>
        <p:spPr>
          <a:xfrm>
            <a:off x="6307263" y="4480083"/>
            <a:ext cx="1506366" cy="4143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51" y="1138700"/>
            <a:ext cx="4297283" cy="28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1549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2"/>
          <p:cNvSpPr txBox="1"/>
          <p:nvPr/>
        </p:nvSpPr>
        <p:spPr>
          <a:xfrm>
            <a:off x="1672200" y="3411720"/>
            <a:ext cx="563472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683" name="TextShape 14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F3E55B1-9A2F-4240-8988-7C6A8342164E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29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3081" y="384221"/>
            <a:ext cx="2533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/>
                </a:solidFill>
                <a:latin typeface="Agency FB" panose="020B0503020202020204" pitchFamily="34" charset="0"/>
              </a:rPr>
              <a:t>Future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45D52-1170-41CF-A8B6-CE82000BD749}"/>
              </a:ext>
            </a:extLst>
          </p:cNvPr>
          <p:cNvSpPr txBox="1"/>
          <p:nvPr/>
        </p:nvSpPr>
        <p:spPr>
          <a:xfrm>
            <a:off x="2651760" y="1906348"/>
            <a:ext cx="40482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Web-based.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Encryption Method.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User interface.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Accounts Section.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1"/>
                </a:solidFill>
              </a:rPr>
              <a:t>Library Section.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CB891BD6-766D-4D02-A5A7-92641C742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213551"/>
            <a:ext cx="914400" cy="91440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52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1219440" y="265260"/>
            <a:ext cx="597168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TextShape 2"/>
          <p:cNvSpPr txBox="1"/>
          <p:nvPr/>
        </p:nvSpPr>
        <p:spPr>
          <a:xfrm>
            <a:off x="2878560" y="1605128"/>
            <a:ext cx="5971680" cy="2030436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76680">
              <a:lnSpc>
                <a:spcPct val="100000"/>
              </a:lnSpc>
              <a:buClr>
                <a:srgbClr val="1C4587"/>
              </a:buClr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48AD5E42-850B-4E54-86D6-580DA43F67E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3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3E868-CAF8-476D-83B3-D4362D62D2D7}"/>
              </a:ext>
            </a:extLst>
          </p:cNvPr>
          <p:cNvSpPr txBox="1"/>
          <p:nvPr/>
        </p:nvSpPr>
        <p:spPr>
          <a:xfrm>
            <a:off x="3055620" y="-10320"/>
            <a:ext cx="3619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6600" b="1" strike="noStrike" spc="-1" dirty="0">
                <a:solidFill>
                  <a:srgbClr val="FFFFFF"/>
                </a:solidFill>
                <a:latin typeface="Hind"/>
                <a:ea typeface="Hind"/>
              </a:rPr>
              <a:t>HELLO!</a:t>
            </a:r>
            <a:endParaRPr lang="en-US" sz="6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769D8-E895-4E3A-B461-4901D266755E}"/>
              </a:ext>
            </a:extLst>
          </p:cNvPr>
          <p:cNvSpPr txBox="1"/>
          <p:nvPr/>
        </p:nvSpPr>
        <p:spPr>
          <a:xfrm>
            <a:off x="3208020" y="866843"/>
            <a:ext cx="352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strike="noStrike" spc="-1" dirty="0">
                <a:solidFill>
                  <a:srgbClr val="33CCFF"/>
                </a:solidFill>
                <a:latin typeface="Hind"/>
                <a:ea typeface="Hind"/>
              </a:rPr>
              <a:t>WE ARE TEAM - 2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53BFB-0249-434B-9534-DD12FB12378A}"/>
              </a:ext>
            </a:extLst>
          </p:cNvPr>
          <p:cNvSpPr txBox="1"/>
          <p:nvPr/>
        </p:nvSpPr>
        <p:spPr>
          <a:xfrm>
            <a:off x="1049296" y="2294759"/>
            <a:ext cx="3984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      IFTEKHAR AHAMED SIDDIQUEE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43320-C29A-48CE-9532-4323EF2FCC93}"/>
              </a:ext>
            </a:extLst>
          </p:cNvPr>
          <p:cNvSpPr txBox="1"/>
          <p:nvPr/>
        </p:nvSpPr>
        <p:spPr>
          <a:xfrm>
            <a:off x="1308881" y="2867954"/>
            <a:ext cx="174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MD. REDOAN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927FE-0AF7-4489-B433-DDD126F480AF}"/>
              </a:ext>
            </a:extLst>
          </p:cNvPr>
          <p:cNvSpPr txBox="1"/>
          <p:nvPr/>
        </p:nvSpPr>
        <p:spPr>
          <a:xfrm>
            <a:off x="965735" y="3395734"/>
            <a:ext cx="255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       MD. NAEEM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CCA8D-4B44-4792-905F-6F26F3A85066}"/>
              </a:ext>
            </a:extLst>
          </p:cNvPr>
          <p:cNvSpPr txBox="1"/>
          <p:nvPr/>
        </p:nvSpPr>
        <p:spPr>
          <a:xfrm>
            <a:off x="922020" y="2563698"/>
            <a:ext cx="2105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    ID: 19202103239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0EEB76-27C7-4F6E-8EE3-3011534C029B}"/>
              </a:ext>
            </a:extLst>
          </p:cNvPr>
          <p:cNvSpPr txBox="1"/>
          <p:nvPr/>
        </p:nvSpPr>
        <p:spPr>
          <a:xfrm>
            <a:off x="1246278" y="30766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ID: 19202103475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0E268-3DBE-4B33-B602-40D81F564390}"/>
              </a:ext>
            </a:extLst>
          </p:cNvPr>
          <p:cNvSpPr txBox="1"/>
          <p:nvPr/>
        </p:nvSpPr>
        <p:spPr>
          <a:xfrm>
            <a:off x="922020" y="36659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    ID: 19202103472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5620" y="1342820"/>
            <a:ext cx="309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SECTION – 12 INTAKE - 44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99373" y="2373692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SUPERVISOR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6900" y="2737256"/>
            <a:ext cx="2930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Badhan Chandra Das</a:t>
            </a:r>
          </a:p>
          <a:p>
            <a:r>
              <a:rPr lang="en-US" sz="1400" dirty="0">
                <a:solidFill>
                  <a:schemeClr val="bg1"/>
                </a:solidFill>
              </a:rPr>
              <a:t>Lecturer 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Department Of Computer Science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And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BAA8F9-2663-4976-A97D-18D67065BBB4}"/>
              </a:ext>
            </a:extLst>
          </p:cNvPr>
          <p:cNvSpPr txBox="1"/>
          <p:nvPr/>
        </p:nvSpPr>
        <p:spPr>
          <a:xfrm>
            <a:off x="1049296" y="2293470"/>
            <a:ext cx="3984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      IFTEKHAR AHAMED SIDDIQUEE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6F412-EF99-4364-92B8-32CEA7BAEAB1}"/>
              </a:ext>
            </a:extLst>
          </p:cNvPr>
          <p:cNvSpPr txBox="1"/>
          <p:nvPr/>
        </p:nvSpPr>
        <p:spPr>
          <a:xfrm>
            <a:off x="1267188" y="3904182"/>
            <a:ext cx="2844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 MIHRAJ AL MUMAD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84B472-44B4-44C9-9AC1-E78952C1D8FB}"/>
              </a:ext>
            </a:extLst>
          </p:cNvPr>
          <p:cNvSpPr txBox="1"/>
          <p:nvPr/>
        </p:nvSpPr>
        <p:spPr>
          <a:xfrm>
            <a:off x="922020" y="413169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        ID: 19202103448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001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TextShape 2"/>
          <p:cNvSpPr txBox="1"/>
          <p:nvPr/>
        </p:nvSpPr>
        <p:spPr>
          <a:xfrm>
            <a:off x="1813800" y="1300518"/>
            <a:ext cx="5971680" cy="635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1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686" name="TextShape 3"/>
          <p:cNvSpPr txBox="1"/>
          <p:nvPr/>
        </p:nvSpPr>
        <p:spPr>
          <a:xfrm>
            <a:off x="4224240" y="1707120"/>
            <a:ext cx="2977560" cy="3218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TextShape 4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919040DD-DE6A-4FB6-8EFD-C003FC036CE1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30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6970-A580-45C6-B2BA-0E8A67FDD091}"/>
              </a:ext>
            </a:extLst>
          </p:cNvPr>
          <p:cNvSpPr txBox="1"/>
          <p:nvPr/>
        </p:nvSpPr>
        <p:spPr>
          <a:xfrm>
            <a:off x="2629800" y="1618398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Helpful approach for the users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Reduces the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User friendly approach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Maintains communications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      student and teachers.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17018" y="312022"/>
            <a:ext cx="24144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Conclusion</a:t>
            </a:r>
          </a:p>
          <a:p>
            <a:endParaRPr lang="en-US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8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TextShape 1"/>
          <p:cNvSpPr txBox="1"/>
          <p:nvPr/>
        </p:nvSpPr>
        <p:spPr>
          <a:xfrm>
            <a:off x="2715480" y="1523160"/>
            <a:ext cx="369072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6000" b="1" strike="noStrike" spc="-1">
                <a:solidFill>
                  <a:srgbClr val="FFFFFF"/>
                </a:solidFill>
                <a:latin typeface="Hind"/>
                <a:ea typeface="Hind"/>
              </a:rPr>
              <a:t>THANKS!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TextShape 2"/>
          <p:cNvSpPr txBox="1"/>
          <p:nvPr/>
        </p:nvSpPr>
        <p:spPr>
          <a:xfrm>
            <a:off x="2715480" y="2494440"/>
            <a:ext cx="4938840" cy="1451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794" name="CustomShape 3"/>
          <p:cNvSpPr/>
          <p:nvPr/>
        </p:nvSpPr>
        <p:spPr>
          <a:xfrm rot="16200000">
            <a:off x="-505800" y="506160"/>
            <a:ext cx="3251160" cy="2238840"/>
          </a:xfrm>
          <a:prstGeom prst="parallelogram">
            <a:avLst>
              <a:gd name="adj" fmla="val 63779"/>
            </a:avLst>
          </a:prstGeom>
          <a:blipFill rotWithShape="0">
            <a:blip r:embed="rId2"/>
            <a:stretch>
              <a:fillRect l="716250" t="453472" r="716250" b="596944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5" name="TextShape 4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C071BC51-71C2-4934-ACD3-3B0AA4171AA0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31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"/>
          <p:cNvSpPr txBox="1"/>
          <p:nvPr/>
        </p:nvSpPr>
        <p:spPr>
          <a:xfrm>
            <a:off x="2716297" y="823566"/>
            <a:ext cx="5971680" cy="63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u="sng" strike="noStrike" dirty="0">
                <a:solidFill>
                  <a:schemeClr val="accent2"/>
                </a:solidFill>
                <a:latin typeface="Agency FB" panose="020B0503020202020204" pitchFamily="34" charset="0"/>
                <a:ea typeface="Arial"/>
                <a:cs typeface="Arial"/>
                <a:sym typeface="Arial"/>
              </a:rPr>
              <a:t>Project Review</a:t>
            </a:r>
            <a:endParaRPr u="sng" dirty="0">
              <a:latin typeface="Agency FB" panose="020B0503020202020204" pitchFamily="34" charset="0"/>
            </a:endParaRPr>
          </a:p>
        </p:txBody>
      </p:sp>
      <p:sp>
        <p:nvSpPr>
          <p:cNvPr id="863" name="Google Shape;863;p5"/>
          <p:cNvSpPr txBox="1"/>
          <p:nvPr/>
        </p:nvSpPr>
        <p:spPr>
          <a:xfrm>
            <a:off x="2716297" y="1267252"/>
            <a:ext cx="3451620" cy="403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</a:pPr>
            <a:endParaRPr b="1" dirty="0"/>
          </a:p>
          <a:p>
            <a:pPr marL="171450" indent="-171450">
              <a:spcBef>
                <a:spcPts val="601"/>
              </a:spcBef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-US" sz="2000" b="1" dirty="0">
                <a:solidFill>
                  <a:schemeClr val="accent2"/>
                </a:solidFill>
                <a:ea typeface="Arial"/>
                <a:cs typeface="Arial"/>
                <a:sym typeface="Arial"/>
              </a:rPr>
              <a:t>Background</a:t>
            </a:r>
          </a:p>
          <a:p>
            <a:pPr marL="171450" indent="-171450">
              <a:spcBef>
                <a:spcPts val="601"/>
              </a:spcBef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-US" sz="2000" b="1" dirty="0">
                <a:solidFill>
                  <a:schemeClr val="accent2"/>
                </a:solidFill>
                <a:ea typeface="Arial"/>
                <a:cs typeface="Arial"/>
                <a:sym typeface="Arial"/>
              </a:rPr>
              <a:t>Advantages</a:t>
            </a:r>
            <a:endParaRPr lang="en" sz="2000" b="1" strike="noStrik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" sz="20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System Requirements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" sz="2000" b="1" dirty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Project Model</a:t>
            </a:r>
            <a:endParaRPr b="1" dirty="0"/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" sz="20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Program Feature</a:t>
            </a:r>
            <a:endParaRPr b="1" dirty="0"/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" sz="20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Feature Details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" sz="2000" b="1" dirty="0">
                <a:solidFill>
                  <a:schemeClr val="accent2"/>
                </a:solidFill>
                <a:latin typeface="Arial"/>
                <a:cs typeface="Arial"/>
                <a:sym typeface="Arial"/>
              </a:rPr>
              <a:t>Future work</a:t>
            </a:r>
            <a:endParaRPr b="1" dirty="0"/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r>
              <a:rPr lang="en" sz="20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lang="en-US" b="1" dirty="0"/>
          </a:p>
          <a:p>
            <a:pPr marL="171450" marR="0" lvl="0" indent="-17145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✔"/>
            </a:pPr>
            <a:endParaRPr b="1" dirty="0"/>
          </a:p>
        </p:txBody>
      </p:sp>
      <p:sp>
        <p:nvSpPr>
          <p:cNvPr id="865" name="Google Shape;865;p5"/>
          <p:cNvSpPr txBox="1"/>
          <p:nvPr/>
        </p:nvSpPr>
        <p:spPr>
          <a:xfrm>
            <a:off x="1067040" y="3829680"/>
            <a:ext cx="637272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0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4</a:t>
            </a:fld>
            <a:endParaRPr sz="11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6421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2649248" y="80709"/>
            <a:ext cx="5907592" cy="473725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just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3200" b="1" u="sng" strike="noStrike" spc="-1" dirty="0">
                <a:solidFill>
                  <a:schemeClr val="bg1"/>
                </a:solidFill>
                <a:latin typeface="Bodoni MT" panose="02070603080606020203" pitchFamily="18" charset="0"/>
              </a:rPr>
              <a:t>INTRODUCTION </a:t>
            </a:r>
          </a:p>
        </p:txBody>
      </p:sp>
      <p:sp>
        <p:nvSpPr>
          <p:cNvPr id="666" name="TextShape 2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CF4A2C3-9411-479F-99E8-03878D14C4A8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5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9248" y="1390917"/>
            <a:ext cx="4924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Student Details.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Employee Details.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Teacher Details.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Notice.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Academic Related Reports.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Course Details.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Registration.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Communication. 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Result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5239" y="683046"/>
            <a:ext cx="475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UNIVERSITY MANAGEMENT SYSTEM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Shape 3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BA539AE1-EBE9-428C-A8F3-70FF6FE70DA6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6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2797" y="143219"/>
            <a:ext cx="4167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Bodoni MT" panose="02070603080606020203" pitchFamily="18" charset="0"/>
              </a:rPr>
              <a:t>OBJECTIVE</a:t>
            </a:r>
            <a:endParaRPr lang="en-US" sz="3200" b="1" u="sng" spc="-1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en-US" sz="3200" b="1" u="sng" dirty="0">
              <a:latin typeface="Bodoni MT" panose="020706030806060202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91510" y="1784732"/>
            <a:ext cx="48846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To become a non-stop data center.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To reduce paper work.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To reduce work in mind.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Build a communication between teacher</a:t>
            </a:r>
          </a:p>
          <a:p>
            <a:r>
              <a:rPr lang="en-US" b="1" dirty="0">
                <a:solidFill>
                  <a:schemeClr val="bg1"/>
                </a:solidFill>
              </a:rPr>
              <a:t>     and student.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Make secured data.</a:t>
            </a:r>
          </a:p>
        </p:txBody>
      </p:sp>
    </p:spTree>
    <p:extLst>
      <p:ext uri="{BB962C8B-B14F-4D97-AF65-F5344CB8AC3E}">
        <p14:creationId xmlns:p14="http://schemas.microsoft.com/office/powerpoint/2010/main" val="1433074696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TextShape 2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2979B47-174B-4261-993D-71D6DF519B29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7</a:t>
            </a:fld>
            <a:endParaRPr lang="en-US" sz="11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09" y="444226"/>
            <a:ext cx="3406391" cy="424919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0074747">
            <a:off x="4326152" y="3586314"/>
            <a:ext cx="3170822" cy="44824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64036" y="-45851"/>
            <a:ext cx="4959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pc="-1" dirty="0">
                <a:solidFill>
                  <a:schemeClr val="bg1"/>
                </a:solidFill>
                <a:latin typeface="Agency FB" panose="020B0503020202020204" pitchFamily="34" charset="0"/>
              </a:rPr>
              <a:t>Problem Definition</a:t>
            </a:r>
          </a:p>
          <a:p>
            <a:endParaRPr lang="en-US" sz="2800" u="sng" dirty="0">
              <a:latin typeface="Agency FB" panose="020B05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1871" y="1811613"/>
            <a:ext cx="3215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Agency FB" panose="020B0503020202020204" pitchFamily="34" charset="0"/>
              </a:rPr>
              <a:t>10000+  Student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Agency FB" panose="020B0503020202020204" pitchFamily="34" charset="0"/>
              </a:rPr>
              <a:t>200+    Teacher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Agency FB" panose="020B0503020202020204" pitchFamily="34" charset="0"/>
              </a:rPr>
              <a:t>100+     Employee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/>
                </a:solidFill>
                <a:latin typeface="Agency FB" panose="020B0503020202020204" pitchFamily="34" charset="0"/>
              </a:rPr>
              <a:t>5+        Department</a:t>
            </a:r>
          </a:p>
        </p:txBody>
      </p:sp>
    </p:spTree>
    <p:extLst>
      <p:ext uri="{BB962C8B-B14F-4D97-AF65-F5344CB8AC3E}">
        <p14:creationId xmlns:p14="http://schemas.microsoft.com/office/powerpoint/2010/main" val="1443790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TextShape 1"/>
          <p:cNvSpPr txBox="1"/>
          <p:nvPr/>
        </p:nvSpPr>
        <p:spPr>
          <a:xfrm>
            <a:off x="1548603" y="1707769"/>
            <a:ext cx="3298819" cy="3355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Less human error.</a:t>
            </a:r>
          </a:p>
          <a:p>
            <a:pPr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Fast search.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Strength and strain of registers and  papers can be reduced.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High security.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Data consistency.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Easy to handle.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Easy data updating.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Easy record keeping.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Backup data .</a:t>
            </a: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Easy Registration .</a:t>
            </a:r>
          </a:p>
          <a:p>
            <a:pPr>
              <a:spcBef>
                <a:spcPts val="601"/>
              </a:spcBef>
              <a:tabLst>
                <a:tab pos="0" algn="l"/>
              </a:tabLs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Easy Communication.</a:t>
            </a:r>
          </a:p>
        </p:txBody>
      </p:sp>
      <p:sp>
        <p:nvSpPr>
          <p:cNvPr id="777" name="TextShape 2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72979B47-174B-4261-993D-71D6DF519B29}" type="slidenum">
              <a:rPr lang="en" sz="1100" b="0" strike="noStrike" spc="-1">
                <a:solidFill>
                  <a:srgbClr val="FFFFFF"/>
                </a:solidFill>
                <a:latin typeface="Hind"/>
                <a:ea typeface="Hind"/>
              </a:rPr>
              <a:t>8</a:t>
            </a:fld>
            <a:endParaRPr lang="en-US" sz="1100" b="0" strike="noStrike" spc="-1"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11" y="1031697"/>
            <a:ext cx="3255508" cy="348677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969336" y="669810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961792" y="1031697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61792" y="1382938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016362" y="2100832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94416" y="2510034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014561" y="2869339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969336" y="3247911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14561" y="3637846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017607" y="4003678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014561" y="4406353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994416" y="4733665"/>
            <a:ext cx="443286" cy="150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73300" y="-61427"/>
            <a:ext cx="24107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accent2"/>
                </a:solidFill>
                <a:latin typeface="Bodoni MT" panose="02070603080606020203" pitchFamily="18" charset="0"/>
                <a:ea typeface="Arial"/>
                <a:cs typeface="Arial"/>
                <a:sym typeface="Arial"/>
              </a:rPr>
              <a:t>ADVANTAGES</a:t>
            </a:r>
            <a:endParaRPr lang="en-US" sz="2800" b="1" u="sng" dirty="0">
              <a:latin typeface="Bodoni MT" panose="02070603080606020203" pitchFamily="18" charset="0"/>
            </a:endParaRPr>
          </a:p>
          <a:p>
            <a:endParaRPr lang="en-US" sz="2800" b="1" u="sng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5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"/>
          <p:cNvSpPr txBox="1"/>
          <p:nvPr/>
        </p:nvSpPr>
        <p:spPr>
          <a:xfrm>
            <a:off x="2354376" y="3146276"/>
            <a:ext cx="3580511" cy="3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endParaRPr sz="1200" b="1" strike="noStrik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1200" b="1" strike="noStrik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Windows 2000/2008/2010/NT/XP/Vista</a:t>
            </a:r>
            <a:endParaRPr sz="1200" dirty="0"/>
          </a:p>
        </p:txBody>
      </p:sp>
      <p:sp>
        <p:nvSpPr>
          <p:cNvPr id="878" name="Google Shape;878;p7"/>
          <p:cNvSpPr txBox="1"/>
          <p:nvPr/>
        </p:nvSpPr>
        <p:spPr>
          <a:xfrm>
            <a:off x="1812979" y="743062"/>
            <a:ext cx="5208422" cy="143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2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HARDWARE  REQUIREMENTS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" sz="12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   (Minimum Requirement)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                      </a:t>
            </a:r>
            <a:endParaRPr sz="1100" b="1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1800" b="1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"/>
          <p:cNvSpPr txBox="1"/>
          <p:nvPr/>
        </p:nvSpPr>
        <p:spPr>
          <a:xfrm>
            <a:off x="8556840" y="4812480"/>
            <a:ext cx="586800" cy="33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0" strike="noStrik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9</a:t>
            </a:fld>
            <a:endParaRPr sz="1100" b="0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0" name="Google Shape;88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610" y="3123811"/>
            <a:ext cx="385790" cy="34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4560" y="1543570"/>
            <a:ext cx="427201" cy="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"/>
          <p:cNvSpPr txBox="1"/>
          <p:nvPr/>
        </p:nvSpPr>
        <p:spPr>
          <a:xfrm>
            <a:off x="2730424" y="1550308"/>
            <a:ext cx="41376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Minimum Ram : 1 GB OR MORE </a:t>
            </a:r>
            <a:endParaRPr sz="1200" dirty="0"/>
          </a:p>
        </p:txBody>
      </p:sp>
      <p:sp>
        <p:nvSpPr>
          <p:cNvPr id="884" name="Google Shape;884;p7"/>
          <p:cNvSpPr txBox="1"/>
          <p:nvPr/>
        </p:nvSpPr>
        <p:spPr>
          <a:xfrm>
            <a:off x="2083763" y="1875471"/>
            <a:ext cx="35615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 Disk : - 40 GB  or more</a:t>
            </a:r>
            <a:endParaRPr sz="1100" dirty="0"/>
          </a:p>
        </p:txBody>
      </p:sp>
      <p:sp>
        <p:nvSpPr>
          <p:cNvPr id="885" name="Google Shape;885;p7"/>
          <p:cNvSpPr txBox="1"/>
          <p:nvPr/>
        </p:nvSpPr>
        <p:spPr>
          <a:xfrm>
            <a:off x="2749836" y="2236618"/>
            <a:ext cx="327729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Processor :-Intel Pentium 3 or above</a:t>
            </a:r>
            <a:endParaRPr sz="1200" dirty="0"/>
          </a:p>
        </p:txBody>
      </p:sp>
      <p:sp>
        <p:nvSpPr>
          <p:cNvPr id="886" name="Google Shape;886;p7"/>
          <p:cNvSpPr txBox="1"/>
          <p:nvPr/>
        </p:nvSpPr>
        <p:spPr>
          <a:xfrm>
            <a:off x="2083763" y="2594100"/>
            <a:ext cx="37304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SOFTWARE REQUIREMENTS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(M</a:t>
            </a:r>
            <a:r>
              <a:rPr lang="en" sz="12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inimum Requirement)</a:t>
            </a:r>
            <a:endParaRPr sz="1200" b="1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"/>
          <p:cNvSpPr txBox="1"/>
          <p:nvPr/>
        </p:nvSpPr>
        <p:spPr>
          <a:xfrm>
            <a:off x="2022451" y="3526820"/>
            <a:ext cx="29340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Visual Studio </a:t>
            </a:r>
            <a:endParaRPr sz="1200" dirty="0"/>
          </a:p>
        </p:txBody>
      </p:sp>
      <p:sp>
        <p:nvSpPr>
          <p:cNvPr id="889" name="Google Shape;889;p7"/>
          <p:cNvSpPr txBox="1"/>
          <p:nvPr/>
        </p:nvSpPr>
        <p:spPr>
          <a:xfrm>
            <a:off x="2823489" y="3845250"/>
            <a:ext cx="25154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My Sql Database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890" name="Google Shape;89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3199" y="2161679"/>
            <a:ext cx="427201" cy="36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9005" y="1791480"/>
            <a:ext cx="461294" cy="3862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96800" y="83413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u="sng" dirty="0">
                <a:solidFill>
                  <a:schemeClr val="accent2"/>
                </a:solidFill>
                <a:ea typeface="Arial"/>
                <a:cs typeface="Arial"/>
                <a:sym typeface="Arial"/>
              </a:rPr>
              <a:t>System Requirements</a:t>
            </a:r>
            <a:endParaRPr lang="en-US" u="sng" dirty="0"/>
          </a:p>
          <a:p>
            <a:endParaRPr lang="en-US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073669" y="4185561"/>
            <a:ext cx="175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               Latex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10" y="4274875"/>
            <a:ext cx="520844" cy="470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61" y="4097757"/>
            <a:ext cx="857668" cy="71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3525B-FCB9-4AF2-933F-C05195C281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66" y="3520329"/>
            <a:ext cx="513620" cy="259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876EA-D5A7-47DA-B990-CE24488B4E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650025"/>
            <a:ext cx="531605" cy="5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</TotalTime>
  <Words>538</Words>
  <Application>Microsoft Office PowerPoint</Application>
  <PresentationFormat>On-screen Show (16:9)</PresentationFormat>
  <Paragraphs>243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Agency FB</vt:lpstr>
      <vt:lpstr>Algerian</vt:lpstr>
      <vt:lpstr>Arial</vt:lpstr>
      <vt:lpstr>Arial Rounded MT Bold</vt:lpstr>
      <vt:lpstr>Bahnschrift SemiBold SemiConden</vt:lpstr>
      <vt:lpstr>Bodoni MT</vt:lpstr>
      <vt:lpstr>Calibri</vt:lpstr>
      <vt:lpstr>Hind</vt:lpstr>
      <vt:lpstr>Noto Sans Symbols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IFTEKHAR AHAMED SIDDIQUEE</cp:lastModifiedBy>
  <cp:revision>101</cp:revision>
  <dcterms:modified xsi:type="dcterms:W3CDTF">2022-03-23T18:35:38Z</dcterms:modified>
  <dc:language>en-US</dc:language>
</cp:coreProperties>
</file>